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8" r:id="rId4"/>
  </p:sldMasterIdLst>
  <p:notesMasterIdLst>
    <p:notesMasterId r:id="rId13"/>
  </p:notesMasterIdLst>
  <p:handoutMasterIdLst>
    <p:handoutMasterId r:id="rId14"/>
  </p:handoutMasterIdLst>
  <p:sldIdLst>
    <p:sldId id="4684" r:id="rId5"/>
    <p:sldId id="311" r:id="rId6"/>
    <p:sldId id="4681" r:id="rId7"/>
    <p:sldId id="4678" r:id="rId8"/>
    <p:sldId id="4685" r:id="rId9"/>
    <p:sldId id="4687" r:id="rId10"/>
    <p:sldId id="4689" r:id="rId11"/>
    <p:sldId id="4673" r:id="rId12"/>
  </p:sldIdLst>
  <p:sldSz cx="9144000" cy="5143500" type="screen16x9"/>
  <p:notesSz cx="6810375" cy="9942513"/>
  <p:defaultTextStyle>
    <a:defPPr>
      <a:defRPr lang="nn-NO"/>
    </a:defPPr>
    <a:lvl1pPr algn="l" defTabSz="43957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39576" algn="l" defTabSz="43957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879152" algn="l" defTabSz="43957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18728" algn="l" defTabSz="43957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758303" algn="l" defTabSz="43957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197879" algn="l" defTabSz="879152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637455" algn="l" defTabSz="879152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077031" algn="l" defTabSz="879152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516607" algn="l" defTabSz="879152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71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BD50FE-88DC-4402-AA4E-C079FEDC38A8}" v="2" dt="2024-01-02T11:13:42.9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sfarg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6" autoAdjust="0"/>
    <p:restoredTop sz="94660"/>
  </p:normalViewPr>
  <p:slideViewPr>
    <p:cSldViewPr snapToGrid="0" snapToObjects="1">
      <p:cViewPr varScale="1">
        <p:scale>
          <a:sx n="163" d="100"/>
          <a:sy n="163" d="100"/>
        </p:scale>
        <p:origin x="150" y="180"/>
      </p:cViewPr>
      <p:guideLst>
        <p:guide orient="horz" pos="2971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ja Eline Kåveland" userId="77eb9627-5431-415f-a493-d9e67bb99040" providerId="ADAL" clId="{35BD50FE-88DC-4402-AA4E-C079FEDC38A8}"/>
    <pc:docChg chg="undo custSel delSld modSld">
      <pc:chgData name="Ronja Eline Kåveland" userId="77eb9627-5431-415f-a493-d9e67bb99040" providerId="ADAL" clId="{35BD50FE-88DC-4402-AA4E-C079FEDC38A8}" dt="2024-01-02T11:37:04.056" v="738" actId="20577"/>
      <pc:docMkLst>
        <pc:docMk/>
      </pc:docMkLst>
      <pc:sldChg chg="modSp mod">
        <pc:chgData name="Ronja Eline Kåveland" userId="77eb9627-5431-415f-a493-d9e67bb99040" providerId="ADAL" clId="{35BD50FE-88DC-4402-AA4E-C079FEDC38A8}" dt="2024-01-02T11:14:21.211" v="477" actId="20577"/>
        <pc:sldMkLst>
          <pc:docMk/>
          <pc:sldMk cId="4100217347" sldId="4673"/>
        </pc:sldMkLst>
        <pc:graphicFrameChg chg="mod modGraphic">
          <ac:chgData name="Ronja Eline Kåveland" userId="77eb9627-5431-415f-a493-d9e67bb99040" providerId="ADAL" clId="{35BD50FE-88DC-4402-AA4E-C079FEDC38A8}" dt="2024-01-02T11:14:21.211" v="477" actId="20577"/>
          <ac:graphicFrameMkLst>
            <pc:docMk/>
            <pc:sldMk cId="4100217347" sldId="4673"/>
            <ac:graphicFrameMk id="4" creationId="{6D08535D-555F-41D1-A819-91E4EAF46E9E}"/>
          </ac:graphicFrameMkLst>
        </pc:graphicFrameChg>
      </pc:sldChg>
      <pc:sldChg chg="del">
        <pc:chgData name="Ronja Eline Kåveland" userId="77eb9627-5431-415f-a493-d9e67bb99040" providerId="ADAL" clId="{35BD50FE-88DC-4402-AA4E-C079FEDC38A8}" dt="2024-01-02T11:06:03.066" v="0" actId="47"/>
        <pc:sldMkLst>
          <pc:docMk/>
          <pc:sldMk cId="2053320394" sldId="4674"/>
        </pc:sldMkLst>
      </pc:sldChg>
      <pc:sldChg chg="del">
        <pc:chgData name="Ronja Eline Kåveland" userId="77eb9627-5431-415f-a493-d9e67bb99040" providerId="ADAL" clId="{35BD50FE-88DC-4402-AA4E-C079FEDC38A8}" dt="2024-01-02T11:11:57.344" v="313" actId="47"/>
        <pc:sldMkLst>
          <pc:docMk/>
          <pc:sldMk cId="1737756257" sldId="4676"/>
        </pc:sldMkLst>
      </pc:sldChg>
      <pc:sldChg chg="del">
        <pc:chgData name="Ronja Eline Kåveland" userId="77eb9627-5431-415f-a493-d9e67bb99040" providerId="ADAL" clId="{35BD50FE-88DC-4402-AA4E-C079FEDC38A8}" dt="2024-01-02T11:11:57.344" v="313" actId="47"/>
        <pc:sldMkLst>
          <pc:docMk/>
          <pc:sldMk cId="2016426209" sldId="4677"/>
        </pc:sldMkLst>
      </pc:sldChg>
      <pc:sldChg chg="modSp mod">
        <pc:chgData name="Ronja Eline Kåveland" userId="77eb9627-5431-415f-a493-d9e67bb99040" providerId="ADAL" clId="{35BD50FE-88DC-4402-AA4E-C079FEDC38A8}" dt="2024-01-02T11:07:11.843" v="114"/>
        <pc:sldMkLst>
          <pc:docMk/>
          <pc:sldMk cId="3013686043" sldId="4678"/>
        </pc:sldMkLst>
        <pc:spChg chg="mod">
          <ac:chgData name="Ronja Eline Kåveland" userId="77eb9627-5431-415f-a493-d9e67bb99040" providerId="ADAL" clId="{35BD50FE-88DC-4402-AA4E-C079FEDC38A8}" dt="2024-01-02T11:07:11.843" v="114"/>
          <ac:spMkLst>
            <pc:docMk/>
            <pc:sldMk cId="3013686043" sldId="4678"/>
            <ac:spMk id="9" creationId="{03699B2E-2CDD-FCB7-0721-A80D49F3515A}"/>
          </ac:spMkLst>
        </pc:spChg>
      </pc:sldChg>
      <pc:sldChg chg="modSp mod">
        <pc:chgData name="Ronja Eline Kåveland" userId="77eb9627-5431-415f-a493-d9e67bb99040" providerId="ADAL" clId="{35BD50FE-88DC-4402-AA4E-C079FEDC38A8}" dt="2024-01-02T11:36:27.340" v="710" actId="20577"/>
        <pc:sldMkLst>
          <pc:docMk/>
          <pc:sldMk cId="2060894392" sldId="4681"/>
        </pc:sldMkLst>
        <pc:spChg chg="mod">
          <ac:chgData name="Ronja Eline Kåveland" userId="77eb9627-5431-415f-a493-d9e67bb99040" providerId="ADAL" clId="{35BD50FE-88DC-4402-AA4E-C079FEDC38A8}" dt="2024-01-02T11:36:27.340" v="710" actId="20577"/>
          <ac:spMkLst>
            <pc:docMk/>
            <pc:sldMk cId="2060894392" sldId="4681"/>
            <ac:spMk id="21" creationId="{94AAADA5-856B-4692-9F82-4490F239CD25}"/>
          </ac:spMkLst>
        </pc:spChg>
        <pc:spChg chg="mod">
          <ac:chgData name="Ronja Eline Kåveland" userId="77eb9627-5431-415f-a493-d9e67bb99040" providerId="ADAL" clId="{35BD50FE-88DC-4402-AA4E-C079FEDC38A8}" dt="2024-01-02T11:06:58.118" v="111" actId="20577"/>
          <ac:spMkLst>
            <pc:docMk/>
            <pc:sldMk cId="2060894392" sldId="4681"/>
            <ac:spMk id="25" creationId="{FD66AA2B-CFEB-4847-94DF-7DC75F8A00A4}"/>
          </ac:spMkLst>
        </pc:spChg>
      </pc:sldChg>
      <pc:sldChg chg="del">
        <pc:chgData name="Ronja Eline Kåveland" userId="77eb9627-5431-415f-a493-d9e67bb99040" providerId="ADAL" clId="{35BD50FE-88DC-4402-AA4E-C079FEDC38A8}" dt="2024-01-02T11:11:57.344" v="313" actId="47"/>
        <pc:sldMkLst>
          <pc:docMk/>
          <pc:sldMk cId="3520744061" sldId="4683"/>
        </pc:sldMkLst>
      </pc:sldChg>
      <pc:sldChg chg="modSp mod">
        <pc:chgData name="Ronja Eline Kåveland" userId="77eb9627-5431-415f-a493-d9e67bb99040" providerId="ADAL" clId="{35BD50FE-88DC-4402-AA4E-C079FEDC38A8}" dt="2024-01-02T11:37:04.056" v="738" actId="20577"/>
        <pc:sldMkLst>
          <pc:docMk/>
          <pc:sldMk cId="172140123" sldId="4685"/>
        </pc:sldMkLst>
        <pc:spChg chg="mod">
          <ac:chgData name="Ronja Eline Kåveland" userId="77eb9627-5431-415f-a493-d9e67bb99040" providerId="ADAL" clId="{35BD50FE-88DC-4402-AA4E-C079FEDC38A8}" dt="2024-01-02T11:11:02.105" v="310" actId="20577"/>
          <ac:spMkLst>
            <pc:docMk/>
            <pc:sldMk cId="172140123" sldId="4685"/>
            <ac:spMk id="9" creationId="{03699B2E-2CDD-FCB7-0721-A80D49F3515A}"/>
          </ac:spMkLst>
        </pc:spChg>
        <pc:spChg chg="mod">
          <ac:chgData name="Ronja Eline Kåveland" userId="77eb9627-5431-415f-a493-d9e67bb99040" providerId="ADAL" clId="{35BD50FE-88DC-4402-AA4E-C079FEDC38A8}" dt="2024-01-02T11:37:04.056" v="738" actId="20577"/>
          <ac:spMkLst>
            <pc:docMk/>
            <pc:sldMk cId="172140123" sldId="4685"/>
            <ac:spMk id="11" creationId="{D571E020-2A36-4831-AAC6-9FCC92B8BF6F}"/>
          </ac:spMkLst>
        </pc:spChg>
        <pc:graphicFrameChg chg="modGraphic">
          <ac:chgData name="Ronja Eline Kåveland" userId="77eb9627-5431-415f-a493-d9e67bb99040" providerId="ADAL" clId="{35BD50FE-88DC-4402-AA4E-C079FEDC38A8}" dt="2024-01-02T11:08:20.947" v="225" actId="20577"/>
          <ac:graphicFrameMkLst>
            <pc:docMk/>
            <pc:sldMk cId="172140123" sldId="4685"/>
            <ac:graphicFrameMk id="18" creationId="{21102604-EE83-4762-8764-54E796A47C69}"/>
          </ac:graphicFrameMkLst>
        </pc:graphicFrameChg>
      </pc:sldChg>
      <pc:sldChg chg="del">
        <pc:chgData name="Ronja Eline Kåveland" userId="77eb9627-5431-415f-a493-d9e67bb99040" providerId="ADAL" clId="{35BD50FE-88DC-4402-AA4E-C079FEDC38A8}" dt="2024-01-02T11:11:13.364" v="311" actId="47"/>
        <pc:sldMkLst>
          <pc:docMk/>
          <pc:sldMk cId="2693375356" sldId="4686"/>
        </pc:sldMkLst>
      </pc:sldChg>
      <pc:sldChg chg="delSp modSp mod">
        <pc:chgData name="Ronja Eline Kåveland" userId="77eb9627-5431-415f-a493-d9e67bb99040" providerId="ADAL" clId="{35BD50FE-88DC-4402-AA4E-C079FEDC38A8}" dt="2024-01-02T11:17:03.268" v="580" actId="20577"/>
        <pc:sldMkLst>
          <pc:docMk/>
          <pc:sldMk cId="1496568017" sldId="4687"/>
        </pc:sldMkLst>
        <pc:spChg chg="mod">
          <ac:chgData name="Ronja Eline Kåveland" userId="77eb9627-5431-415f-a493-d9e67bb99040" providerId="ADAL" clId="{35BD50FE-88DC-4402-AA4E-C079FEDC38A8}" dt="2024-01-02T11:16:17.932" v="511" actId="20577"/>
          <ac:spMkLst>
            <pc:docMk/>
            <pc:sldMk cId="1496568017" sldId="4687"/>
            <ac:spMk id="9" creationId="{03699B2E-2CDD-FCB7-0721-A80D49F3515A}"/>
          </ac:spMkLst>
        </pc:spChg>
        <pc:spChg chg="mod">
          <ac:chgData name="Ronja Eline Kåveland" userId="77eb9627-5431-415f-a493-d9e67bb99040" providerId="ADAL" clId="{35BD50FE-88DC-4402-AA4E-C079FEDC38A8}" dt="2024-01-02T11:16:06.172" v="482" actId="20577"/>
          <ac:spMkLst>
            <pc:docMk/>
            <pc:sldMk cId="1496568017" sldId="4687"/>
            <ac:spMk id="11" creationId="{D571E020-2A36-4831-AAC6-9FCC92B8BF6F}"/>
          </ac:spMkLst>
        </pc:spChg>
        <pc:spChg chg="mod">
          <ac:chgData name="Ronja Eline Kåveland" userId="77eb9627-5431-415f-a493-d9e67bb99040" providerId="ADAL" clId="{35BD50FE-88DC-4402-AA4E-C079FEDC38A8}" dt="2024-01-02T11:15:55.441" v="479" actId="20577"/>
          <ac:spMkLst>
            <pc:docMk/>
            <pc:sldMk cId="1496568017" sldId="4687"/>
            <ac:spMk id="19" creationId="{4E55A329-BC5F-450D-B872-63DBBD886DB9}"/>
          </ac:spMkLst>
        </pc:spChg>
        <pc:graphicFrameChg chg="mod">
          <ac:chgData name="Ronja Eline Kåveland" userId="77eb9627-5431-415f-a493-d9e67bb99040" providerId="ADAL" clId="{35BD50FE-88DC-4402-AA4E-C079FEDC38A8}" dt="2024-01-02T11:16:02.662" v="480" actId="1076"/>
          <ac:graphicFrameMkLst>
            <pc:docMk/>
            <pc:sldMk cId="1496568017" sldId="4687"/>
            <ac:graphicFrameMk id="7" creationId="{BDF64D99-2BC8-EA3A-E7DA-38CF59856990}"/>
          </ac:graphicFrameMkLst>
        </pc:graphicFrameChg>
        <pc:graphicFrameChg chg="del">
          <ac:chgData name="Ronja Eline Kåveland" userId="77eb9627-5431-415f-a493-d9e67bb99040" providerId="ADAL" clId="{35BD50FE-88DC-4402-AA4E-C079FEDC38A8}" dt="2024-01-02T11:15:50.463" v="478" actId="478"/>
          <ac:graphicFrameMkLst>
            <pc:docMk/>
            <pc:sldMk cId="1496568017" sldId="4687"/>
            <ac:graphicFrameMk id="10" creationId="{08C62489-C391-258F-2213-1FAB8506A412}"/>
          </ac:graphicFrameMkLst>
        </pc:graphicFrameChg>
        <pc:graphicFrameChg chg="modGraphic">
          <ac:chgData name="Ronja Eline Kåveland" userId="77eb9627-5431-415f-a493-d9e67bb99040" providerId="ADAL" clId="{35BD50FE-88DC-4402-AA4E-C079FEDC38A8}" dt="2024-01-02T11:17:03.268" v="580" actId="20577"/>
          <ac:graphicFrameMkLst>
            <pc:docMk/>
            <pc:sldMk cId="1496568017" sldId="4687"/>
            <ac:graphicFrameMk id="18" creationId="{21102604-EE83-4762-8764-54E796A47C69}"/>
          </ac:graphicFrameMkLst>
        </pc:graphicFrameChg>
      </pc:sldChg>
      <pc:sldChg chg="del">
        <pc:chgData name="Ronja Eline Kåveland" userId="77eb9627-5431-415f-a493-d9e67bb99040" providerId="ADAL" clId="{35BD50FE-88DC-4402-AA4E-C079FEDC38A8}" dt="2024-01-02T11:11:30.841" v="312" actId="47"/>
        <pc:sldMkLst>
          <pc:docMk/>
          <pc:sldMk cId="2713793384" sldId="4688"/>
        </pc:sldMkLst>
      </pc:sldChg>
      <pc:sldChg chg="modSp mod">
        <pc:chgData name="Ronja Eline Kåveland" userId="77eb9627-5431-415f-a493-d9e67bb99040" providerId="ADAL" clId="{35BD50FE-88DC-4402-AA4E-C079FEDC38A8}" dt="2024-01-02T11:36:07.626" v="708" actId="20577"/>
        <pc:sldMkLst>
          <pc:docMk/>
          <pc:sldMk cId="1486438324" sldId="4689"/>
        </pc:sldMkLst>
        <pc:spChg chg="mod">
          <ac:chgData name="Ronja Eline Kåveland" userId="77eb9627-5431-415f-a493-d9e67bb99040" providerId="ADAL" clId="{35BD50FE-88DC-4402-AA4E-C079FEDC38A8}" dt="2024-01-02T11:36:07.626" v="708" actId="20577"/>
          <ac:spMkLst>
            <pc:docMk/>
            <pc:sldMk cId="1486438324" sldId="4689"/>
            <ac:spMk id="9" creationId="{03699B2E-2CDD-FCB7-0721-A80D49F3515A}"/>
          </ac:spMkLst>
        </pc:spChg>
        <pc:spChg chg="mod">
          <ac:chgData name="Ronja Eline Kåveland" userId="77eb9627-5431-415f-a493-d9e67bb99040" providerId="ADAL" clId="{35BD50FE-88DC-4402-AA4E-C079FEDC38A8}" dt="2024-01-02T11:35:57.602" v="682" actId="20577"/>
          <ac:spMkLst>
            <pc:docMk/>
            <pc:sldMk cId="1486438324" sldId="4689"/>
            <ac:spMk id="11" creationId="{D571E020-2A36-4831-AAC6-9FCC92B8BF6F}"/>
          </ac:spMkLst>
        </pc:spChg>
      </pc:sldChg>
    </pc:docChg>
  </pc:docChgLst>
  <pc:docChgLst>
    <pc:chgData name="Ronja Eline Kåveland" userId="77eb9627-5431-415f-a493-d9e67bb99040" providerId="ADAL" clId="{EC8A8A23-A7F1-47F9-B6EC-707BADCC277A}"/>
    <pc:docChg chg="undo custSel addSld modSld sldOrd">
      <pc:chgData name="Ronja Eline Kåveland" userId="77eb9627-5431-415f-a493-d9e67bb99040" providerId="ADAL" clId="{EC8A8A23-A7F1-47F9-B6EC-707BADCC277A}" dt="2023-12-15T13:43:23.569" v="3812" actId="20577"/>
      <pc:docMkLst>
        <pc:docMk/>
      </pc:docMkLst>
      <pc:sldChg chg="modSp mod">
        <pc:chgData name="Ronja Eline Kåveland" userId="77eb9627-5431-415f-a493-d9e67bb99040" providerId="ADAL" clId="{EC8A8A23-A7F1-47F9-B6EC-707BADCC277A}" dt="2023-12-15T12:53:24.294" v="3311" actId="20577"/>
        <pc:sldMkLst>
          <pc:docMk/>
          <pc:sldMk cId="4100217347" sldId="4673"/>
        </pc:sldMkLst>
        <pc:graphicFrameChg chg="mod modGraphic">
          <ac:chgData name="Ronja Eline Kåveland" userId="77eb9627-5431-415f-a493-d9e67bb99040" providerId="ADAL" clId="{EC8A8A23-A7F1-47F9-B6EC-707BADCC277A}" dt="2023-12-15T12:53:24.294" v="3311" actId="20577"/>
          <ac:graphicFrameMkLst>
            <pc:docMk/>
            <pc:sldMk cId="4100217347" sldId="4673"/>
            <ac:graphicFrameMk id="4" creationId="{6D08535D-555F-41D1-A819-91E4EAF46E9E}"/>
          </ac:graphicFrameMkLst>
        </pc:graphicFrameChg>
      </pc:sldChg>
      <pc:sldChg chg="modSp mod">
        <pc:chgData name="Ronja Eline Kåveland" userId="77eb9627-5431-415f-a493-d9e67bb99040" providerId="ADAL" clId="{EC8A8A23-A7F1-47F9-B6EC-707BADCC277A}" dt="2023-12-15T10:27:10.361" v="174" actId="20577"/>
        <pc:sldMkLst>
          <pc:docMk/>
          <pc:sldMk cId="2053320394" sldId="4674"/>
        </pc:sldMkLst>
        <pc:spChg chg="mod">
          <ac:chgData name="Ronja Eline Kåveland" userId="77eb9627-5431-415f-a493-d9e67bb99040" providerId="ADAL" clId="{EC8A8A23-A7F1-47F9-B6EC-707BADCC277A}" dt="2023-12-15T10:24:53.951" v="0" actId="207"/>
          <ac:spMkLst>
            <pc:docMk/>
            <pc:sldMk cId="2053320394" sldId="4674"/>
            <ac:spMk id="21" creationId="{6E235AA8-88F7-44E0-AD1B-357D251DFBBC}"/>
          </ac:spMkLst>
        </pc:spChg>
        <pc:graphicFrameChg chg="modGraphic">
          <ac:chgData name="Ronja Eline Kåveland" userId="77eb9627-5431-415f-a493-d9e67bb99040" providerId="ADAL" clId="{EC8A8A23-A7F1-47F9-B6EC-707BADCC277A}" dt="2023-12-15T10:27:10.361" v="174" actId="20577"/>
          <ac:graphicFrameMkLst>
            <pc:docMk/>
            <pc:sldMk cId="2053320394" sldId="4674"/>
            <ac:graphicFrameMk id="3" creationId="{B52793CA-A2FC-6D5C-F74C-C544073EB744}"/>
          </ac:graphicFrameMkLst>
        </pc:graphicFrameChg>
      </pc:sldChg>
      <pc:sldChg chg="delSp modSp mod">
        <pc:chgData name="Ronja Eline Kåveland" userId="77eb9627-5431-415f-a493-d9e67bb99040" providerId="ADAL" clId="{EC8A8A23-A7F1-47F9-B6EC-707BADCC277A}" dt="2023-12-15T13:15:11.723" v="3632" actId="20577"/>
        <pc:sldMkLst>
          <pc:docMk/>
          <pc:sldMk cId="3013686043" sldId="4678"/>
        </pc:sldMkLst>
        <pc:spChg chg="mod">
          <ac:chgData name="Ronja Eline Kåveland" userId="77eb9627-5431-415f-a493-d9e67bb99040" providerId="ADAL" clId="{EC8A8A23-A7F1-47F9-B6EC-707BADCC277A}" dt="2023-12-15T10:39:18.533" v="190" actId="20577"/>
          <ac:spMkLst>
            <pc:docMk/>
            <pc:sldMk cId="3013686043" sldId="4678"/>
            <ac:spMk id="8" creationId="{54AAD344-586D-48B9-A95D-AAFF9AA41D9D}"/>
          </ac:spMkLst>
        </pc:spChg>
        <pc:spChg chg="mod">
          <ac:chgData name="Ronja Eline Kåveland" userId="77eb9627-5431-415f-a493-d9e67bb99040" providerId="ADAL" clId="{EC8A8A23-A7F1-47F9-B6EC-707BADCC277A}" dt="2023-12-15T13:15:11.723" v="3632" actId="20577"/>
          <ac:spMkLst>
            <pc:docMk/>
            <pc:sldMk cId="3013686043" sldId="4678"/>
            <ac:spMk id="9" creationId="{03699B2E-2CDD-FCB7-0721-A80D49F3515A}"/>
          </ac:spMkLst>
        </pc:spChg>
        <pc:spChg chg="mod">
          <ac:chgData name="Ronja Eline Kåveland" userId="77eb9627-5431-415f-a493-d9e67bb99040" providerId="ADAL" clId="{EC8A8A23-A7F1-47F9-B6EC-707BADCC277A}" dt="2023-12-15T10:44:41.004" v="611" actId="20577"/>
          <ac:spMkLst>
            <pc:docMk/>
            <pc:sldMk cId="3013686043" sldId="4678"/>
            <ac:spMk id="11" creationId="{D571E020-2A36-4831-AAC6-9FCC92B8BF6F}"/>
          </ac:spMkLst>
        </pc:spChg>
        <pc:spChg chg="del">
          <ac:chgData name="Ronja Eline Kåveland" userId="77eb9627-5431-415f-a493-d9e67bb99040" providerId="ADAL" clId="{EC8A8A23-A7F1-47F9-B6EC-707BADCC277A}" dt="2023-12-15T10:46:11.795" v="647" actId="478"/>
          <ac:spMkLst>
            <pc:docMk/>
            <pc:sldMk cId="3013686043" sldId="4678"/>
            <ac:spMk id="16" creationId="{20F9A6CE-498C-F2B5-5A9E-F8B731D75B6C}"/>
          </ac:spMkLst>
        </pc:spChg>
        <pc:spChg chg="mod">
          <ac:chgData name="Ronja Eline Kåveland" userId="77eb9627-5431-415f-a493-d9e67bb99040" providerId="ADAL" clId="{EC8A8A23-A7F1-47F9-B6EC-707BADCC277A}" dt="2023-12-15T10:41:16.454" v="256" actId="20577"/>
          <ac:spMkLst>
            <pc:docMk/>
            <pc:sldMk cId="3013686043" sldId="4678"/>
            <ac:spMk id="19" creationId="{4E55A329-BC5F-450D-B872-63DBBD886DB9}"/>
          </ac:spMkLst>
        </pc:spChg>
        <pc:graphicFrameChg chg="modGraphic">
          <ac:chgData name="Ronja Eline Kåveland" userId="77eb9627-5431-415f-a493-d9e67bb99040" providerId="ADAL" clId="{EC8A8A23-A7F1-47F9-B6EC-707BADCC277A}" dt="2023-12-15T10:44:26.414" v="563" actId="20577"/>
          <ac:graphicFrameMkLst>
            <pc:docMk/>
            <pc:sldMk cId="3013686043" sldId="4678"/>
            <ac:graphicFrameMk id="18" creationId="{21102604-EE83-4762-8764-54E796A47C69}"/>
          </ac:graphicFrameMkLst>
        </pc:graphicFrameChg>
      </pc:sldChg>
      <pc:sldChg chg="modSp mod">
        <pc:chgData name="Ronja Eline Kåveland" userId="77eb9627-5431-415f-a493-d9e67bb99040" providerId="ADAL" clId="{EC8A8A23-A7F1-47F9-B6EC-707BADCC277A}" dt="2023-12-15T12:55:25.180" v="3582" actId="20577"/>
        <pc:sldMkLst>
          <pc:docMk/>
          <pc:sldMk cId="2060894392" sldId="4681"/>
        </pc:sldMkLst>
        <pc:spChg chg="mod">
          <ac:chgData name="Ronja Eline Kåveland" userId="77eb9627-5431-415f-a493-d9e67bb99040" providerId="ADAL" clId="{EC8A8A23-A7F1-47F9-B6EC-707BADCC277A}" dt="2023-12-15T11:50:36.102" v="2705" actId="122"/>
          <ac:spMkLst>
            <pc:docMk/>
            <pc:sldMk cId="2060894392" sldId="4681"/>
            <ac:spMk id="4" creationId="{CFE00EDE-14DA-468B-9DEA-D263154720A1}"/>
          </ac:spMkLst>
        </pc:spChg>
        <pc:spChg chg="mod">
          <ac:chgData name="Ronja Eline Kåveland" userId="77eb9627-5431-415f-a493-d9e67bb99040" providerId="ADAL" clId="{EC8A8A23-A7F1-47F9-B6EC-707BADCC277A}" dt="2023-12-15T11:51:43.632" v="2772" actId="20577"/>
          <ac:spMkLst>
            <pc:docMk/>
            <pc:sldMk cId="2060894392" sldId="4681"/>
            <ac:spMk id="19" creationId="{3F699BC7-5126-4349-BEFF-DEB66DBF7730}"/>
          </ac:spMkLst>
        </pc:spChg>
        <pc:spChg chg="mod">
          <ac:chgData name="Ronja Eline Kåveland" userId="77eb9627-5431-415f-a493-d9e67bb99040" providerId="ADAL" clId="{EC8A8A23-A7F1-47F9-B6EC-707BADCC277A}" dt="2023-12-15T11:52:13.001" v="2807" actId="20577"/>
          <ac:spMkLst>
            <pc:docMk/>
            <pc:sldMk cId="2060894392" sldId="4681"/>
            <ac:spMk id="20" creationId="{E6112908-8BDF-46BB-9B37-5EE230E32221}"/>
          </ac:spMkLst>
        </pc:spChg>
        <pc:spChg chg="mod">
          <ac:chgData name="Ronja Eline Kåveland" userId="77eb9627-5431-415f-a493-d9e67bb99040" providerId="ADAL" clId="{EC8A8A23-A7F1-47F9-B6EC-707BADCC277A}" dt="2023-12-15T12:54:07.499" v="3328" actId="20577"/>
          <ac:spMkLst>
            <pc:docMk/>
            <pc:sldMk cId="2060894392" sldId="4681"/>
            <ac:spMk id="21" creationId="{94AAADA5-856B-4692-9F82-4490F239CD25}"/>
          </ac:spMkLst>
        </pc:spChg>
        <pc:spChg chg="mod">
          <ac:chgData name="Ronja Eline Kåveland" userId="77eb9627-5431-415f-a493-d9e67bb99040" providerId="ADAL" clId="{EC8A8A23-A7F1-47F9-B6EC-707BADCC277A}" dt="2023-12-15T11:58:54.362" v="3047" actId="20577"/>
          <ac:spMkLst>
            <pc:docMk/>
            <pc:sldMk cId="2060894392" sldId="4681"/>
            <ac:spMk id="23" creationId="{338025E7-55DF-4A6A-ABB8-22550EA1946A}"/>
          </ac:spMkLst>
        </pc:spChg>
        <pc:spChg chg="mod">
          <ac:chgData name="Ronja Eline Kåveland" userId="77eb9627-5431-415f-a493-d9e67bb99040" providerId="ADAL" clId="{EC8A8A23-A7F1-47F9-B6EC-707BADCC277A}" dt="2023-12-15T12:55:25.180" v="3582" actId="20577"/>
          <ac:spMkLst>
            <pc:docMk/>
            <pc:sldMk cId="2060894392" sldId="4681"/>
            <ac:spMk id="24" creationId="{80C71033-11D3-4FE2-AB84-EB58C62FDC6F}"/>
          </ac:spMkLst>
        </pc:spChg>
        <pc:spChg chg="mod">
          <ac:chgData name="Ronja Eline Kåveland" userId="77eb9627-5431-415f-a493-d9e67bb99040" providerId="ADAL" clId="{EC8A8A23-A7F1-47F9-B6EC-707BADCC277A}" dt="2023-12-15T12:54:40.860" v="3468" actId="20577"/>
          <ac:spMkLst>
            <pc:docMk/>
            <pc:sldMk cId="2060894392" sldId="4681"/>
            <ac:spMk id="26" creationId="{F5A45819-10DE-41EB-994C-0159E34EB22A}"/>
          </ac:spMkLst>
        </pc:spChg>
        <pc:spChg chg="mod">
          <ac:chgData name="Ronja Eline Kåveland" userId="77eb9627-5431-415f-a493-d9e67bb99040" providerId="ADAL" clId="{EC8A8A23-A7F1-47F9-B6EC-707BADCC277A}" dt="2023-12-15T11:50:42.401" v="2706" actId="1076"/>
          <ac:spMkLst>
            <pc:docMk/>
            <pc:sldMk cId="2060894392" sldId="4681"/>
            <ac:spMk id="29" creationId="{F1748322-0E72-4A49-9781-6CE01FE4D3FC}"/>
          </ac:spMkLst>
        </pc:spChg>
        <pc:spChg chg="mod">
          <ac:chgData name="Ronja Eline Kåveland" userId="77eb9627-5431-415f-a493-d9e67bb99040" providerId="ADAL" clId="{EC8A8A23-A7F1-47F9-B6EC-707BADCC277A}" dt="2023-12-15T11:51:11.501" v="2708" actId="207"/>
          <ac:spMkLst>
            <pc:docMk/>
            <pc:sldMk cId="2060894392" sldId="4681"/>
            <ac:spMk id="31" creationId="{D327B9FB-0FEF-40D1-AF96-ABCF59F7A8DE}"/>
          </ac:spMkLst>
        </pc:spChg>
        <pc:spChg chg="mod">
          <ac:chgData name="Ronja Eline Kåveland" userId="77eb9627-5431-415f-a493-d9e67bb99040" providerId="ADAL" clId="{EC8A8A23-A7F1-47F9-B6EC-707BADCC277A}" dt="2023-12-15T11:50:54.361" v="2707" actId="207"/>
          <ac:spMkLst>
            <pc:docMk/>
            <pc:sldMk cId="2060894392" sldId="4681"/>
            <ac:spMk id="33" creationId="{255F3372-E02C-4BFE-A2E9-227058F86BAB}"/>
          </ac:spMkLst>
        </pc:spChg>
        <pc:spChg chg="mod">
          <ac:chgData name="Ronja Eline Kåveland" userId="77eb9627-5431-415f-a493-d9e67bb99040" providerId="ADAL" clId="{EC8A8A23-A7F1-47F9-B6EC-707BADCC277A}" dt="2023-12-15T11:51:56.899" v="2775" actId="207"/>
          <ac:spMkLst>
            <pc:docMk/>
            <pc:sldMk cId="2060894392" sldId="4681"/>
            <ac:spMk id="34" creationId="{992FEAE9-21B1-437F-ADE4-3E022AEE5E67}"/>
          </ac:spMkLst>
        </pc:spChg>
        <pc:spChg chg="mod">
          <ac:chgData name="Ronja Eline Kåveland" userId="77eb9627-5431-415f-a493-d9e67bb99040" providerId="ADAL" clId="{EC8A8A23-A7F1-47F9-B6EC-707BADCC277A}" dt="2023-12-15T11:52:21.026" v="2809" actId="207"/>
          <ac:spMkLst>
            <pc:docMk/>
            <pc:sldMk cId="2060894392" sldId="4681"/>
            <ac:spMk id="35" creationId="{F6D08286-9950-4026-B60C-A184C8B0939E}"/>
          </ac:spMkLst>
        </pc:spChg>
      </pc:sldChg>
      <pc:sldChg chg="delSp modSp add mod">
        <pc:chgData name="Ronja Eline Kåveland" userId="77eb9627-5431-415f-a493-d9e67bb99040" providerId="ADAL" clId="{EC8A8A23-A7F1-47F9-B6EC-707BADCC277A}" dt="2023-12-15T13:33:02.960" v="3797" actId="20577"/>
        <pc:sldMkLst>
          <pc:docMk/>
          <pc:sldMk cId="172140123" sldId="4685"/>
        </pc:sldMkLst>
        <pc:spChg chg="mod">
          <ac:chgData name="Ronja Eline Kåveland" userId="77eb9627-5431-415f-a493-d9e67bb99040" providerId="ADAL" clId="{EC8A8A23-A7F1-47F9-B6EC-707BADCC277A}" dt="2023-12-15T10:46:06.239" v="645" actId="20577"/>
          <ac:spMkLst>
            <pc:docMk/>
            <pc:sldMk cId="172140123" sldId="4685"/>
            <ac:spMk id="8" creationId="{54AAD344-586D-48B9-A95D-AAFF9AA41D9D}"/>
          </ac:spMkLst>
        </pc:spChg>
        <pc:spChg chg="mod">
          <ac:chgData name="Ronja Eline Kåveland" userId="77eb9627-5431-415f-a493-d9e67bb99040" providerId="ADAL" clId="{EC8A8A23-A7F1-47F9-B6EC-707BADCC277A}" dt="2023-12-15T13:33:02.960" v="3797" actId="20577"/>
          <ac:spMkLst>
            <pc:docMk/>
            <pc:sldMk cId="172140123" sldId="4685"/>
            <ac:spMk id="9" creationId="{03699B2E-2CDD-FCB7-0721-A80D49F3515A}"/>
          </ac:spMkLst>
        </pc:spChg>
        <pc:spChg chg="mod">
          <ac:chgData name="Ronja Eline Kåveland" userId="77eb9627-5431-415f-a493-d9e67bb99040" providerId="ADAL" clId="{EC8A8A23-A7F1-47F9-B6EC-707BADCC277A}" dt="2023-12-15T13:29:09.100" v="3759" actId="20577"/>
          <ac:spMkLst>
            <pc:docMk/>
            <pc:sldMk cId="172140123" sldId="4685"/>
            <ac:spMk id="11" creationId="{D571E020-2A36-4831-AAC6-9FCC92B8BF6F}"/>
          </ac:spMkLst>
        </pc:spChg>
        <pc:spChg chg="del">
          <ac:chgData name="Ronja Eline Kåveland" userId="77eb9627-5431-415f-a493-d9e67bb99040" providerId="ADAL" clId="{EC8A8A23-A7F1-47F9-B6EC-707BADCC277A}" dt="2023-12-15T10:46:08.680" v="646" actId="478"/>
          <ac:spMkLst>
            <pc:docMk/>
            <pc:sldMk cId="172140123" sldId="4685"/>
            <ac:spMk id="16" creationId="{20F9A6CE-498C-F2B5-5A9E-F8B731D75B6C}"/>
          </ac:spMkLst>
        </pc:spChg>
        <pc:spChg chg="mod">
          <ac:chgData name="Ronja Eline Kåveland" userId="77eb9627-5431-415f-a493-d9e67bb99040" providerId="ADAL" clId="{EC8A8A23-A7F1-47F9-B6EC-707BADCC277A}" dt="2023-12-15T13:16:04.142" v="3674" actId="20577"/>
          <ac:spMkLst>
            <pc:docMk/>
            <pc:sldMk cId="172140123" sldId="4685"/>
            <ac:spMk id="19" creationId="{4E55A329-BC5F-450D-B872-63DBBD886DB9}"/>
          </ac:spMkLst>
        </pc:spChg>
        <pc:graphicFrameChg chg="mod modGraphic">
          <ac:chgData name="Ronja Eline Kåveland" userId="77eb9627-5431-415f-a493-d9e67bb99040" providerId="ADAL" clId="{EC8A8A23-A7F1-47F9-B6EC-707BADCC277A}" dt="2023-12-15T10:57:29.335" v="1512" actId="20577"/>
          <ac:graphicFrameMkLst>
            <pc:docMk/>
            <pc:sldMk cId="172140123" sldId="4685"/>
            <ac:graphicFrameMk id="18" creationId="{21102604-EE83-4762-8764-54E796A47C69}"/>
          </ac:graphicFrameMkLst>
        </pc:graphicFrameChg>
      </pc:sldChg>
      <pc:sldChg chg="modSp new mod ord">
        <pc:chgData name="Ronja Eline Kåveland" userId="77eb9627-5431-415f-a493-d9e67bb99040" providerId="ADAL" clId="{EC8A8A23-A7F1-47F9-B6EC-707BADCC277A}" dt="2023-12-15T11:49:46.371" v="2649"/>
        <pc:sldMkLst>
          <pc:docMk/>
          <pc:sldMk cId="2693375356" sldId="4686"/>
        </pc:sldMkLst>
        <pc:spChg chg="mod">
          <ac:chgData name="Ronja Eline Kåveland" userId="77eb9627-5431-415f-a493-d9e67bb99040" providerId="ADAL" clId="{EC8A8A23-A7F1-47F9-B6EC-707BADCC277A}" dt="2023-12-15T10:57:57.336" v="1539" actId="20577"/>
          <ac:spMkLst>
            <pc:docMk/>
            <pc:sldMk cId="2693375356" sldId="4686"/>
            <ac:spMk id="2" creationId="{EC39CC07-EE3A-805F-F763-9B37FAB7BE3D}"/>
          </ac:spMkLst>
        </pc:spChg>
        <pc:spChg chg="mod">
          <ac:chgData name="Ronja Eline Kåveland" userId="77eb9627-5431-415f-a493-d9e67bb99040" providerId="ADAL" clId="{EC8A8A23-A7F1-47F9-B6EC-707BADCC277A}" dt="2023-12-15T10:58:03.500" v="1549" actId="20577"/>
          <ac:spMkLst>
            <pc:docMk/>
            <pc:sldMk cId="2693375356" sldId="4686"/>
            <ac:spMk id="3" creationId="{B7B8DDBF-A94E-BDD6-51BC-85A22174F040}"/>
          </ac:spMkLst>
        </pc:spChg>
      </pc:sldChg>
      <pc:sldChg chg="addSp modSp add mod ord">
        <pc:chgData name="Ronja Eline Kåveland" userId="77eb9627-5431-415f-a493-d9e67bb99040" providerId="ADAL" clId="{EC8A8A23-A7F1-47F9-B6EC-707BADCC277A}" dt="2023-12-15T13:43:23.569" v="3812" actId="20577"/>
        <pc:sldMkLst>
          <pc:docMk/>
          <pc:sldMk cId="1496568017" sldId="4687"/>
        </pc:sldMkLst>
        <pc:spChg chg="mod">
          <ac:chgData name="Ronja Eline Kåveland" userId="77eb9627-5431-415f-a493-d9e67bb99040" providerId="ADAL" clId="{EC8A8A23-A7F1-47F9-B6EC-707BADCC277A}" dt="2023-12-15T11:17:55.448" v="1625" actId="20577"/>
          <ac:spMkLst>
            <pc:docMk/>
            <pc:sldMk cId="1496568017" sldId="4687"/>
            <ac:spMk id="8" creationId="{54AAD344-586D-48B9-A95D-AAFF9AA41D9D}"/>
          </ac:spMkLst>
        </pc:spChg>
        <pc:spChg chg="mod">
          <ac:chgData name="Ronja Eline Kåveland" userId="77eb9627-5431-415f-a493-d9e67bb99040" providerId="ADAL" clId="{EC8A8A23-A7F1-47F9-B6EC-707BADCC277A}" dt="2023-12-15T13:43:23.569" v="3812" actId="20577"/>
          <ac:spMkLst>
            <pc:docMk/>
            <pc:sldMk cId="1496568017" sldId="4687"/>
            <ac:spMk id="11" creationId="{D571E020-2A36-4831-AAC6-9FCC92B8BF6F}"/>
          </ac:spMkLst>
        </pc:spChg>
        <pc:spChg chg="mod">
          <ac:chgData name="Ronja Eline Kåveland" userId="77eb9627-5431-415f-a493-d9e67bb99040" providerId="ADAL" clId="{EC8A8A23-A7F1-47F9-B6EC-707BADCC277A}" dt="2023-12-15T11:27:11.838" v="1905" actId="20577"/>
          <ac:spMkLst>
            <pc:docMk/>
            <pc:sldMk cId="1496568017" sldId="4687"/>
            <ac:spMk id="19" creationId="{4E55A329-BC5F-450D-B872-63DBBD886DB9}"/>
          </ac:spMkLst>
        </pc:spChg>
        <pc:graphicFrameChg chg="add mod modGraphic">
          <ac:chgData name="Ronja Eline Kåveland" userId="77eb9627-5431-415f-a493-d9e67bb99040" providerId="ADAL" clId="{EC8A8A23-A7F1-47F9-B6EC-707BADCC277A}" dt="2023-12-15T11:27:16.894" v="1907" actId="1076"/>
          <ac:graphicFrameMkLst>
            <pc:docMk/>
            <pc:sldMk cId="1496568017" sldId="4687"/>
            <ac:graphicFrameMk id="7" creationId="{BDF64D99-2BC8-EA3A-E7DA-38CF59856990}"/>
          </ac:graphicFrameMkLst>
        </pc:graphicFrameChg>
        <pc:graphicFrameChg chg="add mod modGraphic">
          <ac:chgData name="Ronja Eline Kåveland" userId="77eb9627-5431-415f-a493-d9e67bb99040" providerId="ADAL" clId="{EC8A8A23-A7F1-47F9-B6EC-707BADCC277A}" dt="2023-12-15T11:27:43.158" v="1916" actId="20577"/>
          <ac:graphicFrameMkLst>
            <pc:docMk/>
            <pc:sldMk cId="1496568017" sldId="4687"/>
            <ac:graphicFrameMk id="10" creationId="{08C62489-C391-258F-2213-1FAB8506A412}"/>
          </ac:graphicFrameMkLst>
        </pc:graphicFrameChg>
        <pc:graphicFrameChg chg="modGraphic">
          <ac:chgData name="Ronja Eline Kåveland" userId="77eb9627-5431-415f-a493-d9e67bb99040" providerId="ADAL" clId="{EC8A8A23-A7F1-47F9-B6EC-707BADCC277A}" dt="2023-12-15T11:37:35.210" v="2247" actId="20577"/>
          <ac:graphicFrameMkLst>
            <pc:docMk/>
            <pc:sldMk cId="1496568017" sldId="4687"/>
            <ac:graphicFrameMk id="18" creationId="{21102604-EE83-4762-8764-54E796A47C69}"/>
          </ac:graphicFrameMkLst>
        </pc:graphicFrameChg>
      </pc:sldChg>
      <pc:sldChg chg="addSp delSp modSp new mod">
        <pc:chgData name="Ronja Eline Kåveland" userId="77eb9627-5431-415f-a493-d9e67bb99040" providerId="ADAL" clId="{EC8A8A23-A7F1-47F9-B6EC-707BADCC277A}" dt="2023-12-15T11:38:17.050" v="2250" actId="1076"/>
        <pc:sldMkLst>
          <pc:docMk/>
          <pc:sldMk cId="2713793384" sldId="4688"/>
        </pc:sldMkLst>
        <pc:spChg chg="del">
          <ac:chgData name="Ronja Eline Kåveland" userId="77eb9627-5431-415f-a493-d9e67bb99040" providerId="ADAL" clId="{EC8A8A23-A7F1-47F9-B6EC-707BADCC277A}" dt="2023-12-15T11:38:15.189" v="2249" actId="22"/>
          <ac:spMkLst>
            <pc:docMk/>
            <pc:sldMk cId="2713793384" sldId="4688"/>
            <ac:spMk id="3" creationId="{AF982C58-D5E5-C466-302C-872A96DCCBB3}"/>
          </ac:spMkLst>
        </pc:spChg>
        <pc:picChg chg="add mod ord">
          <ac:chgData name="Ronja Eline Kåveland" userId="77eb9627-5431-415f-a493-d9e67bb99040" providerId="ADAL" clId="{EC8A8A23-A7F1-47F9-B6EC-707BADCC277A}" dt="2023-12-15T11:38:17.050" v="2250" actId="1076"/>
          <ac:picMkLst>
            <pc:docMk/>
            <pc:sldMk cId="2713793384" sldId="4688"/>
            <ac:picMk id="6" creationId="{DD44162D-F64B-0665-86FA-013B09605898}"/>
          </ac:picMkLst>
        </pc:picChg>
      </pc:sldChg>
      <pc:sldChg chg="modSp add mod ord">
        <pc:chgData name="Ronja Eline Kåveland" userId="77eb9627-5431-415f-a493-d9e67bb99040" providerId="ADAL" clId="{EC8A8A23-A7F1-47F9-B6EC-707BADCC277A}" dt="2023-12-15T12:34:32.560" v="3172" actId="20577"/>
        <pc:sldMkLst>
          <pc:docMk/>
          <pc:sldMk cId="1486438324" sldId="4689"/>
        </pc:sldMkLst>
        <pc:spChg chg="mod">
          <ac:chgData name="Ronja Eline Kåveland" userId="77eb9627-5431-415f-a493-d9e67bb99040" providerId="ADAL" clId="{EC8A8A23-A7F1-47F9-B6EC-707BADCC277A}" dt="2023-12-15T11:40:31.200" v="2266" actId="20577"/>
          <ac:spMkLst>
            <pc:docMk/>
            <pc:sldMk cId="1486438324" sldId="4689"/>
            <ac:spMk id="8" creationId="{54AAD344-586D-48B9-A95D-AAFF9AA41D9D}"/>
          </ac:spMkLst>
        </pc:spChg>
        <pc:spChg chg="mod">
          <ac:chgData name="Ronja Eline Kåveland" userId="77eb9627-5431-415f-a493-d9e67bb99040" providerId="ADAL" clId="{EC8A8A23-A7F1-47F9-B6EC-707BADCC277A}" dt="2023-12-15T12:14:39.097" v="3110" actId="20577"/>
          <ac:spMkLst>
            <pc:docMk/>
            <pc:sldMk cId="1486438324" sldId="4689"/>
            <ac:spMk id="11" creationId="{D571E020-2A36-4831-AAC6-9FCC92B8BF6F}"/>
          </ac:spMkLst>
        </pc:spChg>
        <pc:spChg chg="mod">
          <ac:chgData name="Ronja Eline Kåveland" userId="77eb9627-5431-415f-a493-d9e67bb99040" providerId="ADAL" clId="{EC8A8A23-A7F1-47F9-B6EC-707BADCC277A}" dt="2023-12-15T11:40:42.660" v="2297" actId="20577"/>
          <ac:spMkLst>
            <pc:docMk/>
            <pc:sldMk cId="1486438324" sldId="4689"/>
            <ac:spMk id="19" creationId="{4E55A329-BC5F-450D-B872-63DBBD886DB9}"/>
          </ac:spMkLst>
        </pc:spChg>
        <pc:graphicFrameChg chg="mod modGraphic">
          <ac:chgData name="Ronja Eline Kåveland" userId="77eb9627-5431-415f-a493-d9e67bb99040" providerId="ADAL" clId="{EC8A8A23-A7F1-47F9-B6EC-707BADCC277A}" dt="2023-12-15T12:34:32.560" v="3172" actId="20577"/>
          <ac:graphicFrameMkLst>
            <pc:docMk/>
            <pc:sldMk cId="1486438324" sldId="4689"/>
            <ac:graphicFrameMk id="18" creationId="{21102604-EE83-4762-8764-54E796A47C69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>
              <a:latin typeface="Calibri"/>
            </a:endParaRPr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0C1D7-5AD2-4DDA-B262-1DD17F64AE4F}" type="datetimeFigureOut">
              <a:rPr lang="nb-NO" smtClean="0">
                <a:latin typeface="Calibri"/>
              </a:rPr>
              <a:pPr/>
              <a:t>02.01.2024</a:t>
            </a:fld>
            <a:endParaRPr lang="nb-NO">
              <a:latin typeface="Calibri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>
              <a:latin typeface="Calibri"/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32F26-AB99-43CE-9E2C-82C09A505487}" type="slidenum">
              <a:rPr lang="nb-NO" smtClean="0">
                <a:latin typeface="Calibri"/>
              </a:rPr>
              <a:pPr/>
              <a:t>‹#›</a:t>
            </a:fld>
            <a:endParaRPr lang="nb-NO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7598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/>
              </a:defRPr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/>
              </a:defRPr>
            </a:lvl1pPr>
          </a:lstStyle>
          <a:p>
            <a:fld id="{EEE4C48C-373B-435D-B6E6-18B50C3E4714}" type="datetimeFigureOut">
              <a:rPr lang="nb-NO" smtClean="0"/>
              <a:pPr/>
              <a:t>02.01.2024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622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/>
              </a:defRPr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/>
              </a:defRPr>
            </a:lvl1pPr>
          </a:lstStyle>
          <a:p>
            <a:fld id="{9747F2CA-F157-45B0-AFC9-40AAA639EB4B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29532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39576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879152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18728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758303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197879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637455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077031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516607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rside med bilde og visj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lysbilde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029AB-B912-4663-9681-3FAC5512F43C}" type="slidenum">
              <a:rPr lang="nn-NO" smtClean="0"/>
              <a:pPr/>
              <a:t>‹#›</a:t>
            </a:fld>
            <a:endParaRPr lang="nn-NO" dirty="0"/>
          </a:p>
        </p:txBody>
      </p:sp>
      <p:sp>
        <p:nvSpPr>
          <p:cNvPr id="4" name="Rektangel 3"/>
          <p:cNvSpPr/>
          <p:nvPr userDrawn="1"/>
        </p:nvSpPr>
        <p:spPr>
          <a:xfrm>
            <a:off x="1" y="4034118"/>
            <a:ext cx="9144000" cy="11093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nn-NO" dirty="0">
              <a:solidFill>
                <a:schemeClr val="bg1"/>
              </a:solidFill>
              <a:latin typeface="Garamond"/>
            </a:endParaRPr>
          </a:p>
        </p:txBody>
      </p:sp>
      <p:sp>
        <p:nvSpPr>
          <p:cNvPr id="5" name="Tittel 1"/>
          <p:cNvSpPr>
            <a:spLocks noGrp="1"/>
          </p:cNvSpPr>
          <p:nvPr>
            <p:ph type="ctrTitle"/>
          </p:nvPr>
        </p:nvSpPr>
        <p:spPr>
          <a:xfrm>
            <a:off x="776288" y="4131236"/>
            <a:ext cx="8367712" cy="455706"/>
          </a:xfrm>
        </p:spPr>
        <p:txBody>
          <a:bodyPr>
            <a:noAutofit/>
          </a:bodyPr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n-NO" dirty="0"/>
          </a:p>
        </p:txBody>
      </p:sp>
      <p:sp>
        <p:nvSpPr>
          <p:cNvPr id="6" name="Undertittel 2"/>
          <p:cNvSpPr>
            <a:spLocks noGrp="1"/>
          </p:cNvSpPr>
          <p:nvPr>
            <p:ph type="subTitle" idx="1"/>
          </p:nvPr>
        </p:nvSpPr>
        <p:spPr>
          <a:xfrm>
            <a:off x="784225" y="4586942"/>
            <a:ext cx="6988175" cy="549554"/>
          </a:xfrm>
        </p:spPr>
        <p:txBody>
          <a:bodyPr>
            <a:normAutofit/>
          </a:bodyPr>
          <a:lstStyle>
            <a:lvl1pPr marL="0" indent="0" algn="l">
              <a:buNone/>
              <a:defRPr sz="1200">
                <a:solidFill>
                  <a:schemeClr val="tx2"/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n-NO" dirty="0"/>
          </a:p>
        </p:txBody>
      </p:sp>
      <p:sp>
        <p:nvSpPr>
          <p:cNvPr id="8" name="Rektangel 7"/>
          <p:cNvSpPr/>
          <p:nvPr userDrawn="1"/>
        </p:nvSpPr>
        <p:spPr>
          <a:xfrm>
            <a:off x="-1" y="-2"/>
            <a:ext cx="5782236" cy="4034119"/>
          </a:xfrm>
          <a:custGeom>
            <a:avLst/>
            <a:gdLst>
              <a:gd name="connsiteX0" fmla="*/ 0 w 2995707"/>
              <a:gd name="connsiteY0" fmla="*/ 0 h 4034118"/>
              <a:gd name="connsiteX1" fmla="*/ 2995707 w 2995707"/>
              <a:gd name="connsiteY1" fmla="*/ 0 h 4034118"/>
              <a:gd name="connsiteX2" fmla="*/ 2995707 w 2995707"/>
              <a:gd name="connsiteY2" fmla="*/ 4034118 h 4034118"/>
              <a:gd name="connsiteX3" fmla="*/ 0 w 2995707"/>
              <a:gd name="connsiteY3" fmla="*/ 4034118 h 4034118"/>
              <a:gd name="connsiteX4" fmla="*/ 0 w 2995707"/>
              <a:gd name="connsiteY4" fmla="*/ 0 h 4034118"/>
              <a:gd name="connsiteX0" fmla="*/ 0 w 5774766"/>
              <a:gd name="connsiteY0" fmla="*/ 0 h 4034118"/>
              <a:gd name="connsiteX1" fmla="*/ 5774766 w 5774766"/>
              <a:gd name="connsiteY1" fmla="*/ 7470 h 4034118"/>
              <a:gd name="connsiteX2" fmla="*/ 2995707 w 5774766"/>
              <a:gd name="connsiteY2" fmla="*/ 4034118 h 4034118"/>
              <a:gd name="connsiteX3" fmla="*/ 0 w 5774766"/>
              <a:gd name="connsiteY3" fmla="*/ 4034118 h 4034118"/>
              <a:gd name="connsiteX4" fmla="*/ 0 w 5774766"/>
              <a:gd name="connsiteY4" fmla="*/ 0 h 4034118"/>
              <a:gd name="connsiteX0" fmla="*/ 0 w 5782236"/>
              <a:gd name="connsiteY0" fmla="*/ 1 h 4034119"/>
              <a:gd name="connsiteX1" fmla="*/ 5782236 w 5782236"/>
              <a:gd name="connsiteY1" fmla="*/ 0 h 4034119"/>
              <a:gd name="connsiteX2" fmla="*/ 2995707 w 5782236"/>
              <a:gd name="connsiteY2" fmla="*/ 4034119 h 4034119"/>
              <a:gd name="connsiteX3" fmla="*/ 0 w 5782236"/>
              <a:gd name="connsiteY3" fmla="*/ 4034119 h 4034119"/>
              <a:gd name="connsiteX4" fmla="*/ 0 w 5782236"/>
              <a:gd name="connsiteY4" fmla="*/ 1 h 4034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82236" h="4034119">
                <a:moveTo>
                  <a:pt x="0" y="1"/>
                </a:moveTo>
                <a:lnTo>
                  <a:pt x="5782236" y="0"/>
                </a:lnTo>
                <a:lnTo>
                  <a:pt x="2995707" y="4034119"/>
                </a:lnTo>
                <a:lnTo>
                  <a:pt x="0" y="4034119"/>
                </a:lnTo>
                <a:lnTo>
                  <a:pt x="0" y="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ktangel 8"/>
          <p:cNvSpPr/>
          <p:nvPr userDrawn="1"/>
        </p:nvSpPr>
        <p:spPr>
          <a:xfrm>
            <a:off x="2988234" y="-2"/>
            <a:ext cx="6154179" cy="4034120"/>
          </a:xfrm>
          <a:custGeom>
            <a:avLst/>
            <a:gdLst>
              <a:gd name="connsiteX0" fmla="*/ 0 w 3360178"/>
              <a:gd name="connsiteY0" fmla="*/ 0 h 4034120"/>
              <a:gd name="connsiteX1" fmla="*/ 3360178 w 3360178"/>
              <a:gd name="connsiteY1" fmla="*/ 0 h 4034120"/>
              <a:gd name="connsiteX2" fmla="*/ 3360178 w 3360178"/>
              <a:gd name="connsiteY2" fmla="*/ 4034120 h 4034120"/>
              <a:gd name="connsiteX3" fmla="*/ 0 w 3360178"/>
              <a:gd name="connsiteY3" fmla="*/ 4034120 h 4034120"/>
              <a:gd name="connsiteX4" fmla="*/ 0 w 3360178"/>
              <a:gd name="connsiteY4" fmla="*/ 0 h 4034120"/>
              <a:gd name="connsiteX0" fmla="*/ 2779059 w 6139237"/>
              <a:gd name="connsiteY0" fmla="*/ 0 h 4034120"/>
              <a:gd name="connsiteX1" fmla="*/ 6139237 w 6139237"/>
              <a:gd name="connsiteY1" fmla="*/ 0 h 4034120"/>
              <a:gd name="connsiteX2" fmla="*/ 6139237 w 6139237"/>
              <a:gd name="connsiteY2" fmla="*/ 4034120 h 4034120"/>
              <a:gd name="connsiteX3" fmla="*/ 0 w 6139237"/>
              <a:gd name="connsiteY3" fmla="*/ 4034120 h 4034120"/>
              <a:gd name="connsiteX4" fmla="*/ 2779059 w 6139237"/>
              <a:gd name="connsiteY4" fmla="*/ 0 h 4034120"/>
              <a:gd name="connsiteX0" fmla="*/ 2330824 w 5691002"/>
              <a:gd name="connsiteY0" fmla="*/ 0 h 4034120"/>
              <a:gd name="connsiteX1" fmla="*/ 5691002 w 5691002"/>
              <a:gd name="connsiteY1" fmla="*/ 0 h 4034120"/>
              <a:gd name="connsiteX2" fmla="*/ 5691002 w 5691002"/>
              <a:gd name="connsiteY2" fmla="*/ 4034120 h 4034120"/>
              <a:gd name="connsiteX3" fmla="*/ 0 w 5691002"/>
              <a:gd name="connsiteY3" fmla="*/ 4011708 h 4034120"/>
              <a:gd name="connsiteX4" fmla="*/ 2330824 w 5691002"/>
              <a:gd name="connsiteY4" fmla="*/ 0 h 4034120"/>
              <a:gd name="connsiteX0" fmla="*/ 2816412 w 6176590"/>
              <a:gd name="connsiteY0" fmla="*/ 0 h 4064002"/>
              <a:gd name="connsiteX1" fmla="*/ 6176590 w 6176590"/>
              <a:gd name="connsiteY1" fmla="*/ 0 h 4064002"/>
              <a:gd name="connsiteX2" fmla="*/ 6176590 w 6176590"/>
              <a:gd name="connsiteY2" fmla="*/ 4034120 h 4064002"/>
              <a:gd name="connsiteX3" fmla="*/ 0 w 6176590"/>
              <a:gd name="connsiteY3" fmla="*/ 4064002 h 4064002"/>
              <a:gd name="connsiteX4" fmla="*/ 2816412 w 6176590"/>
              <a:gd name="connsiteY4" fmla="*/ 0 h 4064002"/>
              <a:gd name="connsiteX0" fmla="*/ 2794001 w 6154179"/>
              <a:gd name="connsiteY0" fmla="*/ 0 h 4034120"/>
              <a:gd name="connsiteX1" fmla="*/ 6154179 w 6154179"/>
              <a:gd name="connsiteY1" fmla="*/ 0 h 4034120"/>
              <a:gd name="connsiteX2" fmla="*/ 6154179 w 6154179"/>
              <a:gd name="connsiteY2" fmla="*/ 4034120 h 4034120"/>
              <a:gd name="connsiteX3" fmla="*/ 0 w 6154179"/>
              <a:gd name="connsiteY3" fmla="*/ 4034120 h 4034120"/>
              <a:gd name="connsiteX4" fmla="*/ 2794001 w 6154179"/>
              <a:gd name="connsiteY4" fmla="*/ 0 h 4034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54179" h="4034120">
                <a:moveTo>
                  <a:pt x="2794001" y="0"/>
                </a:moveTo>
                <a:lnTo>
                  <a:pt x="6154179" y="0"/>
                </a:lnTo>
                <a:lnTo>
                  <a:pt x="6154179" y="4034120"/>
                </a:lnTo>
                <a:lnTo>
                  <a:pt x="0" y="4034120"/>
                </a:lnTo>
                <a:lnTo>
                  <a:pt x="2794001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4799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-Helsidebilde med teks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96770" y="603250"/>
            <a:ext cx="7990030" cy="612862"/>
          </a:xfrm>
          <a:solidFill>
            <a:schemeClr val="bg1">
              <a:lumMod val="85000"/>
              <a:alpha val="50000"/>
            </a:schemeClr>
          </a:solidFill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lysbildenummer 2"/>
          <p:cNvSpPr>
            <a:spLocks noGrp="1"/>
          </p:cNvSpPr>
          <p:nvPr>
            <p:ph type="sldNum" sz="quarter" idx="10"/>
          </p:nvPr>
        </p:nvSpPr>
        <p:spPr>
          <a:xfrm>
            <a:off x="7284" y="4751295"/>
            <a:ext cx="776941" cy="400142"/>
          </a:xfrm>
        </p:spPr>
        <p:txBody>
          <a:bodyPr/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9E879FD1-6587-9449-8DF9-8CED442C0FC3}" type="slidenum">
              <a:rPr lang="nn-NO" smtClean="0"/>
              <a:pPr/>
              <a:t>‹#›</a:t>
            </a:fld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423143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CBDD68EC-E231-1649-A919-3E702341D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000" y="864000"/>
            <a:ext cx="7451551" cy="57599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6ACDD6AF-B8A3-F94E-878E-7B78E3852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999" y="1944000"/>
            <a:ext cx="2160000" cy="2209990"/>
          </a:xfrm>
          <a:prstGeom prst="rect">
            <a:avLst/>
          </a:prstGeom>
        </p:spPr>
        <p:txBody>
          <a:bodyPr vert="horz" lIns="0" tIns="0" rIns="0" bIns="0" numCol="1" rtlCol="0">
            <a:noAutofit/>
          </a:bodyPr>
          <a:lstStyle>
            <a:lvl1pPr marL="0" indent="0">
              <a:buNone/>
              <a:defRPr sz="1200"/>
            </a:lvl1pPr>
            <a:lvl4pPr marL="1028700" indent="0">
              <a:buNone/>
              <a:defRPr/>
            </a:lvl4pPr>
          </a:lstStyle>
          <a:p>
            <a:pPr lvl="0"/>
            <a:r>
              <a:rPr lang="nb-NO"/>
              <a:t>Rediger tekststiler i malen</a:t>
            </a:r>
          </a:p>
        </p:txBody>
      </p:sp>
      <p:cxnSp>
        <p:nvCxnSpPr>
          <p:cNvPr id="10" name="Rett linje 9">
            <a:extLst>
              <a:ext uri="{FF2B5EF4-FFF2-40B4-BE49-F238E27FC236}">
                <a16:creationId xmlns:a16="http://schemas.microsoft.com/office/drawing/2014/main" id="{88A7BF78-5F95-F248-9CC8-3271CBD4E8CF}"/>
              </a:ext>
            </a:extLst>
          </p:cNvPr>
          <p:cNvCxnSpPr>
            <a:cxnSpLocks/>
          </p:cNvCxnSpPr>
          <p:nvPr userDrawn="1"/>
        </p:nvCxnSpPr>
        <p:spPr>
          <a:xfrm>
            <a:off x="648000" y="1475720"/>
            <a:ext cx="7920000" cy="0"/>
          </a:xfrm>
          <a:prstGeom prst="line">
            <a:avLst/>
          </a:prstGeom>
          <a:ln w="25400">
            <a:solidFill>
              <a:srgbClr val="37424A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98371B0C-B5A2-6D45-8349-8172EE47641B}"/>
              </a:ext>
            </a:extLst>
          </p:cNvPr>
          <p:cNvCxnSpPr>
            <a:cxnSpLocks/>
          </p:cNvCxnSpPr>
          <p:nvPr userDrawn="1"/>
        </p:nvCxnSpPr>
        <p:spPr>
          <a:xfrm flipV="1">
            <a:off x="3276000" y="1475720"/>
            <a:ext cx="0" cy="2880000"/>
          </a:xfrm>
          <a:prstGeom prst="line">
            <a:avLst/>
          </a:prstGeom>
          <a:ln w="25400">
            <a:solidFill>
              <a:srgbClr val="37424A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797747F5-68B9-4E41-88CE-C34F81680463}"/>
              </a:ext>
            </a:extLst>
          </p:cNvPr>
          <p:cNvCxnSpPr>
            <a:cxnSpLocks/>
          </p:cNvCxnSpPr>
          <p:nvPr userDrawn="1"/>
        </p:nvCxnSpPr>
        <p:spPr>
          <a:xfrm flipV="1">
            <a:off x="5904000" y="1475720"/>
            <a:ext cx="0" cy="2880000"/>
          </a:xfrm>
          <a:prstGeom prst="line">
            <a:avLst/>
          </a:prstGeom>
          <a:ln w="25400">
            <a:solidFill>
              <a:srgbClr val="37424A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AB3D5083-05EF-7A45-9D45-D8C939FDC96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508083" y="1944000"/>
            <a:ext cx="2160000" cy="2209990"/>
          </a:xfrm>
          <a:prstGeom prst="rect">
            <a:avLst/>
          </a:prstGeom>
        </p:spPr>
        <p:txBody>
          <a:bodyPr vert="horz" lIns="0" tIns="0" rIns="0" bIns="0" numCol="1" rtlCol="0">
            <a:noAutofit/>
          </a:bodyPr>
          <a:lstStyle>
            <a:lvl1pPr marL="0" indent="0">
              <a:buNone/>
              <a:defRPr sz="1200"/>
            </a:lvl1pPr>
            <a:lvl4pPr marL="1028700" indent="0">
              <a:buNone/>
              <a:defRPr/>
            </a:lvl4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8DCC07F0-F42F-C149-B2A2-1747296F5E50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136084" y="1944000"/>
            <a:ext cx="2160000" cy="2209990"/>
          </a:xfrm>
          <a:prstGeom prst="rect">
            <a:avLst/>
          </a:prstGeom>
        </p:spPr>
        <p:txBody>
          <a:bodyPr vert="horz" lIns="0" tIns="0" rIns="0" bIns="0" numCol="1" rtlCol="0">
            <a:noAutofit/>
          </a:bodyPr>
          <a:lstStyle>
            <a:lvl1pPr marL="0" indent="0">
              <a:buNone/>
              <a:defRPr sz="1200"/>
            </a:lvl1pPr>
            <a:lvl4pPr marL="1028700" indent="0">
              <a:buNone/>
              <a:defRPr/>
            </a:lvl4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247025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tel og innhold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CBDD68EC-E231-1649-A919-3E702341D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000" y="864000"/>
            <a:ext cx="7451551" cy="57599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6ACDD6AF-B8A3-F94E-878E-7B78E3852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000" y="1944000"/>
            <a:ext cx="7060800" cy="220999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</p:txBody>
      </p:sp>
      <p:cxnSp>
        <p:nvCxnSpPr>
          <p:cNvPr id="10" name="Rett linje 9">
            <a:extLst>
              <a:ext uri="{FF2B5EF4-FFF2-40B4-BE49-F238E27FC236}">
                <a16:creationId xmlns:a16="http://schemas.microsoft.com/office/drawing/2014/main" id="{88A7BF78-5F95-F248-9CC8-3271CBD4E8CF}"/>
              </a:ext>
            </a:extLst>
          </p:cNvPr>
          <p:cNvCxnSpPr>
            <a:cxnSpLocks/>
          </p:cNvCxnSpPr>
          <p:nvPr userDrawn="1"/>
        </p:nvCxnSpPr>
        <p:spPr>
          <a:xfrm>
            <a:off x="648000" y="1475720"/>
            <a:ext cx="7920000" cy="0"/>
          </a:xfrm>
          <a:prstGeom prst="line">
            <a:avLst/>
          </a:prstGeom>
          <a:ln w="25400">
            <a:solidFill>
              <a:srgbClr val="37424A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1436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tel og innhold4 2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CBDD68EC-E231-1649-A919-3E702341D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000" y="864000"/>
            <a:ext cx="7451551" cy="57599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6ACDD6AF-B8A3-F94E-878E-7B78E3852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000" y="1944000"/>
            <a:ext cx="7060800" cy="2209990"/>
          </a:xfrm>
          <a:prstGeom prst="rect">
            <a:avLst/>
          </a:prstGeom>
        </p:spPr>
        <p:txBody>
          <a:bodyPr vert="horz" lIns="0" tIns="0" rIns="0" bIns="0" numCol="2" rtlCol="0">
            <a:noAutofit/>
          </a:bodyPr>
          <a:lstStyle>
            <a:lvl1pPr>
              <a:defRPr sz="1800"/>
            </a:lvl1pPr>
            <a:lvl4pPr marL="1028700" indent="0">
              <a:buNone/>
              <a:defRPr/>
            </a:lvl4pPr>
          </a:lstStyle>
          <a:p>
            <a:pPr lvl="0"/>
            <a:r>
              <a:rPr lang="nb-NO"/>
              <a:t>Rediger tekststiler i malen</a:t>
            </a:r>
          </a:p>
        </p:txBody>
      </p:sp>
      <p:cxnSp>
        <p:nvCxnSpPr>
          <p:cNvPr id="10" name="Rett linje 9">
            <a:extLst>
              <a:ext uri="{FF2B5EF4-FFF2-40B4-BE49-F238E27FC236}">
                <a16:creationId xmlns:a16="http://schemas.microsoft.com/office/drawing/2014/main" id="{88A7BF78-5F95-F248-9CC8-3271CBD4E8CF}"/>
              </a:ext>
            </a:extLst>
          </p:cNvPr>
          <p:cNvCxnSpPr>
            <a:cxnSpLocks/>
          </p:cNvCxnSpPr>
          <p:nvPr userDrawn="1"/>
        </p:nvCxnSpPr>
        <p:spPr>
          <a:xfrm>
            <a:off x="648000" y="1475720"/>
            <a:ext cx="7920000" cy="0"/>
          </a:xfrm>
          <a:prstGeom prst="line">
            <a:avLst/>
          </a:prstGeom>
          <a:ln w="25400">
            <a:solidFill>
              <a:srgbClr val="37424A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783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nkel 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>
          <a:xfrm>
            <a:off x="1" y="4034118"/>
            <a:ext cx="9144000" cy="11093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nn-NO" dirty="0">
              <a:solidFill>
                <a:schemeClr val="bg1"/>
              </a:solidFill>
              <a:latin typeface="Garamond"/>
            </a:endParaRPr>
          </a:p>
        </p:txBody>
      </p:sp>
      <p:sp>
        <p:nvSpPr>
          <p:cNvPr id="6" name="Undertittel 2"/>
          <p:cNvSpPr>
            <a:spLocks noGrp="1"/>
          </p:cNvSpPr>
          <p:nvPr>
            <p:ph type="subTitle" idx="1"/>
          </p:nvPr>
        </p:nvSpPr>
        <p:spPr>
          <a:xfrm>
            <a:off x="784225" y="4586942"/>
            <a:ext cx="6988175" cy="549554"/>
          </a:xfrm>
        </p:spPr>
        <p:txBody>
          <a:bodyPr>
            <a:normAutofit/>
          </a:bodyPr>
          <a:lstStyle>
            <a:lvl1pPr marL="0" indent="0" algn="l">
              <a:buNone/>
              <a:defRPr sz="1200">
                <a:solidFill>
                  <a:schemeClr val="tx2"/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n-NO" dirty="0"/>
          </a:p>
        </p:txBody>
      </p:sp>
      <p:sp>
        <p:nvSpPr>
          <p:cNvPr id="12" name="Tittel 1"/>
          <p:cNvSpPr>
            <a:spLocks noGrp="1"/>
          </p:cNvSpPr>
          <p:nvPr>
            <p:ph type="ctrTitle"/>
          </p:nvPr>
        </p:nvSpPr>
        <p:spPr>
          <a:xfrm>
            <a:off x="776288" y="4131236"/>
            <a:ext cx="8367712" cy="455706"/>
          </a:xfrm>
        </p:spPr>
        <p:txBody>
          <a:bodyPr>
            <a:noAutofit/>
          </a:bodyPr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n-NO" dirty="0"/>
          </a:p>
        </p:txBody>
      </p:sp>
      <p:pic>
        <p:nvPicPr>
          <p:cNvPr id="13" name="Bilde 12" descr="Logo-med-visjon-skaun-150p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650" y="4452470"/>
            <a:ext cx="822733" cy="477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89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Forside med sjølinje og stedsna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dertittel 2"/>
          <p:cNvSpPr>
            <a:spLocks noGrp="1"/>
          </p:cNvSpPr>
          <p:nvPr>
            <p:ph type="subTitle" idx="1"/>
          </p:nvPr>
        </p:nvSpPr>
        <p:spPr>
          <a:xfrm>
            <a:off x="784225" y="4586942"/>
            <a:ext cx="6988175" cy="549554"/>
          </a:xfrm>
        </p:spPr>
        <p:txBody>
          <a:bodyPr>
            <a:normAutofit/>
          </a:bodyPr>
          <a:lstStyle>
            <a:lvl1pPr marL="0" indent="0" algn="l">
              <a:buNone/>
              <a:defRPr sz="1200">
                <a:solidFill>
                  <a:schemeClr val="tx2"/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n-NO" dirty="0"/>
          </a:p>
        </p:txBody>
      </p:sp>
      <p:pic>
        <p:nvPicPr>
          <p:cNvPr id="2" name="Bil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" y="37355"/>
            <a:ext cx="9144000" cy="4029456"/>
          </a:xfrm>
          <a:prstGeom prst="rect">
            <a:avLst/>
          </a:prstGeom>
        </p:spPr>
      </p:pic>
      <p:sp>
        <p:nvSpPr>
          <p:cNvPr id="10" name="Tittel 1"/>
          <p:cNvSpPr>
            <a:spLocks noGrp="1"/>
          </p:cNvSpPr>
          <p:nvPr>
            <p:ph type="ctrTitle"/>
          </p:nvPr>
        </p:nvSpPr>
        <p:spPr>
          <a:xfrm>
            <a:off x="776288" y="4131236"/>
            <a:ext cx="8367712" cy="455706"/>
          </a:xfrm>
        </p:spPr>
        <p:txBody>
          <a:bodyPr>
            <a:noAutofit/>
          </a:bodyPr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n-NO" dirty="0"/>
          </a:p>
        </p:txBody>
      </p:sp>
      <p:pic>
        <p:nvPicPr>
          <p:cNvPr id="12" name="Bilde 11" descr="Logo-med-visjon-skaun-150p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650" y="328706"/>
            <a:ext cx="822733" cy="477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598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Skilleark-sjølinje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 descr="PP-sjolinja-skaun-gronn.png"/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4044"/>
            <a:ext cx="9144000" cy="4029456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0" y="119530"/>
            <a:ext cx="9144000" cy="1800412"/>
          </a:xfrm>
        </p:spPr>
        <p:txBody>
          <a:bodyPr>
            <a:noAutofit/>
          </a:bodyPr>
          <a:lstStyle>
            <a:lvl1pPr algn="ctr">
              <a:defRPr sz="400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n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2024528" y="2076824"/>
            <a:ext cx="5072531" cy="2152276"/>
          </a:xfrm>
        </p:spPr>
        <p:txBody>
          <a:bodyPr>
            <a:normAutofit/>
          </a:bodyPr>
          <a:lstStyle>
            <a:lvl1pPr marL="0" indent="0" algn="ctr">
              <a:buFont typeface="Arial"/>
              <a:buNone/>
              <a:defRPr sz="1200">
                <a:solidFill>
                  <a:schemeClr val="tx2"/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n-NO" dirty="0"/>
          </a:p>
        </p:txBody>
      </p:sp>
      <p:sp>
        <p:nvSpPr>
          <p:cNvPr id="6" name="Plassholder for lysbildenummer 2"/>
          <p:cNvSpPr>
            <a:spLocks noGrp="1"/>
          </p:cNvSpPr>
          <p:nvPr>
            <p:ph type="sldNum" sz="quarter" idx="10"/>
          </p:nvPr>
        </p:nvSpPr>
        <p:spPr>
          <a:xfrm>
            <a:off x="7284" y="4751295"/>
            <a:ext cx="776941" cy="400142"/>
          </a:xfrm>
        </p:spPr>
        <p:txBody>
          <a:bodyPr/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9E879FD1-6587-9449-8DF9-8CED442C0FC3}" type="slidenum">
              <a:rPr lang="nn-NO" smtClean="0"/>
              <a:pPr/>
              <a:t>‹#›</a:t>
            </a:fld>
            <a:endParaRPr lang="nn-NO" dirty="0"/>
          </a:p>
        </p:txBody>
      </p:sp>
      <p:pic>
        <p:nvPicPr>
          <p:cNvPr id="7" name="Bilde 6" descr="Logo-med-visjon-skaun-150p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650" y="328706"/>
            <a:ext cx="822733" cy="4771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killeark med sjølinja-mø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>
          <a:xfrm>
            <a:off x="0" y="0"/>
            <a:ext cx="9144000" cy="51434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nn-NO" dirty="0">
              <a:solidFill>
                <a:schemeClr val="tx2"/>
              </a:solidFill>
              <a:latin typeface="Garamond"/>
            </a:endParaRPr>
          </a:p>
        </p:txBody>
      </p:sp>
      <p:pic>
        <p:nvPicPr>
          <p:cNvPr id="2" name="Bilde 1" descr="PP-sjolinja-skaun-gul.png"/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8007"/>
            <a:ext cx="9144000" cy="4029456"/>
          </a:xfrm>
          <a:prstGeom prst="rect">
            <a:avLst/>
          </a:prstGeom>
        </p:spPr>
      </p:pic>
      <p:sp>
        <p:nvSpPr>
          <p:cNvPr id="12" name="Plassholder for lysbildenummer 5"/>
          <p:cNvSpPr txBox="1">
            <a:spLocks/>
          </p:cNvSpPr>
          <p:nvPr userDrawn="1"/>
        </p:nvSpPr>
        <p:spPr>
          <a:xfrm>
            <a:off x="0" y="4866324"/>
            <a:ext cx="599440" cy="273844"/>
          </a:xfrm>
          <a:prstGeom prst="rect">
            <a:avLst/>
          </a:prstGeom>
        </p:spPr>
        <p:txBody>
          <a:bodyPr/>
          <a:lstStyle>
            <a:defPPr>
              <a:defRPr lang="nn-NO"/>
            </a:defPPr>
            <a:lvl1pPr algn="l" defTabSz="439576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accent5"/>
                </a:solidFill>
                <a:latin typeface="+mj-lt"/>
                <a:ea typeface="ＭＳ Ｐゴシック" pitchFamily="34" charset="-128"/>
                <a:cs typeface="+mn-cs"/>
              </a:defRPr>
            </a:lvl1pPr>
            <a:lvl2pPr marL="439576" algn="l" defTabSz="439576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879152" algn="l" defTabSz="439576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18728" algn="l" defTabSz="439576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758303" algn="l" defTabSz="439576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197879" algn="l" defTabSz="879152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637455" algn="l" defTabSz="879152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077031" algn="l" defTabSz="879152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516607" algn="l" defTabSz="879152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endParaRPr lang="nn-NO" dirty="0">
              <a:solidFill>
                <a:schemeClr val="bg1"/>
              </a:solidFill>
            </a:endParaRPr>
          </a:p>
        </p:txBody>
      </p:sp>
      <p:sp>
        <p:nvSpPr>
          <p:cNvPr id="15" name="Tittel 1"/>
          <p:cNvSpPr>
            <a:spLocks noGrp="1"/>
          </p:cNvSpPr>
          <p:nvPr>
            <p:ph type="ctrTitle"/>
          </p:nvPr>
        </p:nvSpPr>
        <p:spPr>
          <a:xfrm>
            <a:off x="0" y="119530"/>
            <a:ext cx="9144000" cy="1800412"/>
          </a:xfrm>
        </p:spPr>
        <p:txBody>
          <a:bodyPr>
            <a:noAutofit/>
          </a:bodyPr>
          <a:lstStyle>
            <a:lvl1pPr algn="ctr">
              <a:defRPr sz="4000">
                <a:solidFill>
                  <a:schemeClr val="bg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n-NO" dirty="0"/>
          </a:p>
        </p:txBody>
      </p:sp>
      <p:sp>
        <p:nvSpPr>
          <p:cNvPr id="16" name="Undertittel 2"/>
          <p:cNvSpPr>
            <a:spLocks noGrp="1"/>
          </p:cNvSpPr>
          <p:nvPr>
            <p:ph type="subTitle" idx="1"/>
          </p:nvPr>
        </p:nvSpPr>
        <p:spPr>
          <a:xfrm>
            <a:off x="2024528" y="2076824"/>
            <a:ext cx="5072531" cy="2152276"/>
          </a:xfrm>
        </p:spPr>
        <p:txBody>
          <a:bodyPr>
            <a:normAutofit/>
          </a:bodyPr>
          <a:lstStyle>
            <a:lvl1pPr marL="0" indent="0" algn="ctr">
              <a:buFont typeface="Arial"/>
              <a:buNone/>
              <a:defRPr sz="1200">
                <a:solidFill>
                  <a:schemeClr val="bg1"/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n-NO" dirty="0"/>
          </a:p>
        </p:txBody>
      </p:sp>
      <p:pic>
        <p:nvPicPr>
          <p:cNvPr id="9" name="Bilde 8" descr="Logo-med-visjon-skaun-150p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650" y="328706"/>
            <a:ext cx="822733" cy="477185"/>
          </a:xfrm>
          <a:prstGeom prst="rect">
            <a:avLst/>
          </a:prstGeom>
        </p:spPr>
      </p:pic>
      <p:sp>
        <p:nvSpPr>
          <p:cNvPr id="11" name="Plassholder for lysbildenummer 2"/>
          <p:cNvSpPr>
            <a:spLocks noGrp="1"/>
          </p:cNvSpPr>
          <p:nvPr>
            <p:ph type="sldNum" sz="quarter" idx="10"/>
          </p:nvPr>
        </p:nvSpPr>
        <p:spPr>
          <a:xfrm>
            <a:off x="7284" y="4751295"/>
            <a:ext cx="776941" cy="400142"/>
          </a:xfrm>
        </p:spPr>
        <p:txBody>
          <a:bodyPr/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9E879FD1-6587-9449-8DF9-8CED442C0FC3}" type="slidenum">
              <a:rPr lang="nn-NO" smtClean="0"/>
              <a:pPr/>
              <a:t>‹#›</a:t>
            </a:fld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645273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-Innholds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 dirty="0"/>
          </a:p>
        </p:txBody>
      </p:sp>
      <p:cxnSp>
        <p:nvCxnSpPr>
          <p:cNvPr id="12" name="Rett linje 11"/>
          <p:cNvCxnSpPr/>
          <p:nvPr userDrawn="1"/>
        </p:nvCxnSpPr>
        <p:spPr>
          <a:xfrm>
            <a:off x="798370" y="1374775"/>
            <a:ext cx="63038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Bilde 9" descr="Logo-med-visjon-skaun-150p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650" y="4452470"/>
            <a:ext cx="822733" cy="477185"/>
          </a:xfrm>
          <a:prstGeom prst="rect">
            <a:avLst/>
          </a:prstGeom>
        </p:spPr>
      </p:pic>
      <p:sp>
        <p:nvSpPr>
          <p:cNvPr id="8" name="Plassholder for lysbildenummer 2"/>
          <p:cNvSpPr>
            <a:spLocks noGrp="1"/>
          </p:cNvSpPr>
          <p:nvPr>
            <p:ph type="sldNum" sz="quarter" idx="10"/>
          </p:nvPr>
        </p:nvSpPr>
        <p:spPr>
          <a:xfrm>
            <a:off x="7284" y="4751295"/>
            <a:ext cx="776941" cy="400142"/>
          </a:xfrm>
        </p:spPr>
        <p:txBody>
          <a:bodyPr/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9E879FD1-6587-9449-8DF9-8CED442C0FC3}" type="slidenum">
              <a:rPr lang="nn-NO" smtClean="0"/>
              <a:pPr/>
              <a:t>‹#›</a:t>
            </a:fld>
            <a:endParaRPr lang="nn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-innholdsside-mø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 userDrawn="1"/>
        </p:nvSpPr>
        <p:spPr>
          <a:xfrm>
            <a:off x="0" y="-2"/>
            <a:ext cx="9143999" cy="514350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nn-NO" dirty="0">
              <a:solidFill>
                <a:schemeClr val="tx2"/>
              </a:solidFill>
              <a:latin typeface="Garamond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96770" y="83820"/>
            <a:ext cx="7705551" cy="1138953"/>
          </a:xfrm>
        </p:spPr>
        <p:txBody>
          <a:bodyPr>
            <a:normAutofit/>
          </a:bodyPr>
          <a:lstStyle>
            <a:lvl1pPr>
              <a:defRPr sz="2400" spc="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96770" y="1561861"/>
            <a:ext cx="7705551" cy="320540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  <a:latin typeface="Garamond"/>
              </a:defRPr>
            </a:lvl2pPr>
            <a:lvl3pPr>
              <a:defRPr>
                <a:solidFill>
                  <a:schemeClr val="bg1"/>
                </a:solidFill>
                <a:latin typeface="Garamond"/>
              </a:defRPr>
            </a:lvl3pPr>
            <a:lvl4pPr>
              <a:defRPr>
                <a:solidFill>
                  <a:schemeClr val="bg1"/>
                </a:solidFill>
                <a:latin typeface="Garamond"/>
              </a:defRPr>
            </a:lvl4pPr>
            <a:lvl5pPr>
              <a:defRPr>
                <a:solidFill>
                  <a:schemeClr val="bg1"/>
                </a:solidFill>
                <a:latin typeface="Garamond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 dirty="0"/>
          </a:p>
        </p:txBody>
      </p:sp>
      <p:cxnSp>
        <p:nvCxnSpPr>
          <p:cNvPr id="15" name="Rett linje 14"/>
          <p:cNvCxnSpPr/>
          <p:nvPr userDrawn="1"/>
        </p:nvCxnSpPr>
        <p:spPr>
          <a:xfrm>
            <a:off x="798370" y="1374775"/>
            <a:ext cx="63038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Bilde 8" descr="Logo-med-visjon-skaun-150p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650" y="4452470"/>
            <a:ext cx="822733" cy="477185"/>
          </a:xfrm>
          <a:prstGeom prst="rect">
            <a:avLst/>
          </a:prstGeom>
        </p:spPr>
      </p:pic>
      <p:sp>
        <p:nvSpPr>
          <p:cNvPr id="10" name="Plassholder for lysbildenummer 2"/>
          <p:cNvSpPr>
            <a:spLocks noGrp="1"/>
          </p:cNvSpPr>
          <p:nvPr>
            <p:ph type="sldNum" sz="quarter" idx="10"/>
          </p:nvPr>
        </p:nvSpPr>
        <p:spPr>
          <a:xfrm>
            <a:off x="7284" y="4751295"/>
            <a:ext cx="776941" cy="400142"/>
          </a:xfrm>
        </p:spPr>
        <p:txBody>
          <a:bodyPr/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9E879FD1-6587-9449-8DF9-8CED442C0FC3}" type="slidenum">
              <a:rPr lang="nn-NO" smtClean="0"/>
              <a:pPr/>
              <a:t>‹#›</a:t>
            </a:fld>
            <a:endParaRPr lang="nn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-Bildeoppsett: høy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96770" y="-1285"/>
            <a:ext cx="4121293" cy="122366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n-NO" dirty="0"/>
          </a:p>
        </p:txBody>
      </p:sp>
      <p:cxnSp>
        <p:nvCxnSpPr>
          <p:cNvPr id="10" name="Rett linje 9"/>
          <p:cNvCxnSpPr/>
          <p:nvPr userDrawn="1"/>
        </p:nvCxnSpPr>
        <p:spPr>
          <a:xfrm>
            <a:off x="798370" y="1374775"/>
            <a:ext cx="63038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lassholder for innhold 2"/>
          <p:cNvSpPr>
            <a:spLocks noGrp="1"/>
          </p:cNvSpPr>
          <p:nvPr>
            <p:ph idx="1"/>
          </p:nvPr>
        </p:nvSpPr>
        <p:spPr>
          <a:xfrm>
            <a:off x="696770" y="1561861"/>
            <a:ext cx="4121293" cy="320540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 dirty="0"/>
          </a:p>
        </p:txBody>
      </p:sp>
      <p:sp>
        <p:nvSpPr>
          <p:cNvPr id="7" name="Plassholder for lysbildenummer 2"/>
          <p:cNvSpPr>
            <a:spLocks noGrp="1"/>
          </p:cNvSpPr>
          <p:nvPr>
            <p:ph type="sldNum" sz="quarter" idx="10"/>
          </p:nvPr>
        </p:nvSpPr>
        <p:spPr>
          <a:xfrm>
            <a:off x="7284" y="4751295"/>
            <a:ext cx="776941" cy="400142"/>
          </a:xfrm>
        </p:spPr>
        <p:txBody>
          <a:bodyPr/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9E879FD1-6587-9449-8DF9-8CED442C0FC3}" type="slidenum">
              <a:rPr lang="nn-NO" smtClean="0"/>
              <a:pPr/>
              <a:t>‹#›</a:t>
            </a:fld>
            <a:endParaRPr lang="nn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-Bildeoppsett: bred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tel 1"/>
          <p:cNvSpPr>
            <a:spLocks noGrp="1"/>
          </p:cNvSpPr>
          <p:nvPr>
            <p:ph type="title"/>
          </p:nvPr>
        </p:nvSpPr>
        <p:spPr>
          <a:xfrm>
            <a:off x="696770" y="0"/>
            <a:ext cx="2918995" cy="1222375"/>
          </a:xfrm>
        </p:spPr>
        <p:txBody>
          <a:bodyPr anchor="b"/>
          <a:lstStyle/>
          <a:p>
            <a:r>
              <a:rPr lang="nb-NO"/>
              <a:t>Klikk for å redigere tittelstil</a:t>
            </a:r>
            <a:endParaRPr lang="nn-NO" dirty="0"/>
          </a:p>
        </p:txBody>
      </p:sp>
      <p:cxnSp>
        <p:nvCxnSpPr>
          <p:cNvPr id="11" name="Rett linje 10"/>
          <p:cNvCxnSpPr/>
          <p:nvPr userDrawn="1"/>
        </p:nvCxnSpPr>
        <p:spPr>
          <a:xfrm>
            <a:off x="798370" y="1374775"/>
            <a:ext cx="63038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lassholder for innhold 2"/>
          <p:cNvSpPr>
            <a:spLocks noGrp="1"/>
          </p:cNvSpPr>
          <p:nvPr>
            <p:ph idx="1"/>
          </p:nvPr>
        </p:nvSpPr>
        <p:spPr>
          <a:xfrm>
            <a:off x="696770" y="1561861"/>
            <a:ext cx="2918995" cy="320540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 dirty="0"/>
          </a:p>
        </p:txBody>
      </p:sp>
      <p:sp>
        <p:nvSpPr>
          <p:cNvPr id="7" name="Plassholder for lysbildenummer 2"/>
          <p:cNvSpPr>
            <a:spLocks noGrp="1"/>
          </p:cNvSpPr>
          <p:nvPr>
            <p:ph type="sldNum" sz="quarter" idx="10"/>
          </p:nvPr>
        </p:nvSpPr>
        <p:spPr>
          <a:xfrm>
            <a:off x="7284" y="4751295"/>
            <a:ext cx="776941" cy="400142"/>
          </a:xfrm>
        </p:spPr>
        <p:txBody>
          <a:bodyPr/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9E879FD1-6587-9449-8DF9-8CED442C0FC3}" type="slidenum">
              <a:rPr lang="nn-NO" smtClean="0"/>
              <a:pPr/>
              <a:t>‹#›</a:t>
            </a:fld>
            <a:endParaRPr lang="nn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96770" y="0"/>
            <a:ext cx="7990030" cy="1216112"/>
          </a:xfrm>
          <a:prstGeom prst="rect">
            <a:avLst/>
          </a:prstGeom>
        </p:spPr>
        <p:txBody>
          <a:bodyPr vert="horz" lIns="77925" tIns="38963" rIns="77925" bIns="38963" rtlCol="0" anchor="b">
            <a:normAutofit/>
          </a:bodyPr>
          <a:lstStyle/>
          <a:p>
            <a:r>
              <a:rPr lang="en-US" dirty="0" err="1"/>
              <a:t>Klikk</a:t>
            </a:r>
            <a:r>
              <a:rPr lang="en-US" dirty="0"/>
              <a:t> for </a:t>
            </a:r>
            <a:r>
              <a:rPr lang="en-US" dirty="0" err="1"/>
              <a:t>å</a:t>
            </a:r>
            <a:r>
              <a:rPr lang="en-US" dirty="0"/>
              <a:t>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tittelstil</a:t>
            </a:r>
            <a:endParaRPr lang="nn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96770" y="1561861"/>
            <a:ext cx="7990030" cy="3205402"/>
          </a:xfrm>
          <a:prstGeom prst="rect">
            <a:avLst/>
          </a:prstGeom>
        </p:spPr>
        <p:txBody>
          <a:bodyPr vert="horz" lIns="77925" tIns="38963" rIns="77925" bIns="38963" rtlCol="0">
            <a:normAutofit/>
          </a:bodyPr>
          <a:lstStyle/>
          <a:p>
            <a:pPr lvl="0"/>
            <a:r>
              <a:rPr lang="en-US" dirty="0" err="1"/>
              <a:t>Klikk</a:t>
            </a:r>
            <a:r>
              <a:rPr lang="en-US" dirty="0"/>
              <a:t> for </a:t>
            </a:r>
            <a:r>
              <a:rPr lang="en-US" dirty="0" err="1"/>
              <a:t>å</a:t>
            </a:r>
            <a:r>
              <a:rPr lang="en-US" dirty="0"/>
              <a:t>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tekststiler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malen</a:t>
            </a:r>
            <a:endParaRPr lang="en-US" dirty="0"/>
          </a:p>
          <a:p>
            <a:pPr lvl="1"/>
            <a:r>
              <a:rPr lang="en-US" dirty="0"/>
              <a:t>Andre </a:t>
            </a:r>
            <a:r>
              <a:rPr lang="en-US" dirty="0" err="1"/>
              <a:t>nivå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nivå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</a:t>
            </a:r>
            <a:endParaRPr lang="nn-NO" dirty="0"/>
          </a:p>
        </p:txBody>
      </p:sp>
      <p:sp>
        <p:nvSpPr>
          <p:cNvPr id="20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-1" y="4862653"/>
            <a:ext cx="776941" cy="273844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bg2"/>
                </a:solidFill>
                <a:latin typeface="+mj-lt"/>
              </a:defRPr>
            </a:lvl1pPr>
          </a:lstStyle>
          <a:p>
            <a:fld id="{3CC029AB-B912-4663-9681-3FAC5512F43C}" type="slidenum">
              <a:rPr lang="nn-NO" smtClean="0"/>
              <a:pPr/>
              <a:t>‹#›</a:t>
            </a:fld>
            <a:endParaRPr lang="nn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9" r:id="rId2"/>
    <p:sldLayoutId id="2147483721" r:id="rId3"/>
    <p:sldLayoutId id="2147483699" r:id="rId4"/>
    <p:sldLayoutId id="2147483714" r:id="rId5"/>
    <p:sldLayoutId id="2147483700" r:id="rId6"/>
    <p:sldLayoutId id="2147483712" r:id="rId7"/>
    <p:sldLayoutId id="2147483711" r:id="rId8"/>
    <p:sldLayoutId id="2147483713" r:id="rId9"/>
    <p:sldLayoutId id="2147483715" r:id="rId10"/>
    <p:sldLayoutId id="2147483723" r:id="rId11"/>
    <p:sldLayoutId id="2147483724" r:id="rId12"/>
    <p:sldLayoutId id="2147483725" r:id="rId13"/>
  </p:sldLayoutIdLst>
  <p:hf hdr="0" dt="0"/>
  <p:txStyles>
    <p:titleStyle>
      <a:lvl1pPr algn="l" defTabSz="389626" rtl="0" eaLnBrk="1" latinLnBrk="0" hangingPunct="1">
        <a:spcBef>
          <a:spcPct val="0"/>
        </a:spcBef>
        <a:buNone/>
        <a:defRPr sz="2400" b="1" i="0" u="none" kern="1200" cap="all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389626" rtl="0" eaLnBrk="1" latinLnBrk="0" hangingPunct="1">
        <a:spcBef>
          <a:spcPts val="1023"/>
        </a:spcBef>
        <a:buFont typeface="Arial"/>
        <a:buNone/>
        <a:defRPr sz="1700" kern="1200">
          <a:solidFill>
            <a:schemeClr val="tx2"/>
          </a:solidFill>
          <a:latin typeface="Garamond"/>
          <a:ea typeface="+mn-ea"/>
          <a:cs typeface="+mn-cs"/>
        </a:defRPr>
      </a:lvl1pPr>
      <a:lvl2pPr marL="224576" indent="-224576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2"/>
          </a:solidFill>
          <a:latin typeface="Garamond"/>
          <a:ea typeface="+mn-ea"/>
          <a:cs typeface="Calibri Bold"/>
        </a:defRPr>
      </a:lvl2pPr>
      <a:lvl3pPr marL="458623" indent="-234047" algn="l" defTabSz="389626" rtl="0" eaLnBrk="1" latinLnBrk="0" hangingPunct="1">
        <a:spcBef>
          <a:spcPct val="20000"/>
        </a:spcBef>
        <a:buFont typeface="Lucida Grande"/>
        <a:buChar char="-"/>
        <a:defRPr sz="1700" kern="1200">
          <a:solidFill>
            <a:schemeClr val="tx2"/>
          </a:solidFill>
          <a:latin typeface="Garamond"/>
          <a:ea typeface="+mn-ea"/>
          <a:cs typeface="Calibri Bold"/>
        </a:defRPr>
      </a:lvl3pPr>
      <a:lvl4pPr marL="224576" indent="-224576" algn="l" defTabSz="389626" rtl="0" eaLnBrk="1" latinLnBrk="0" hangingPunct="1">
        <a:spcBef>
          <a:spcPct val="20000"/>
        </a:spcBef>
        <a:buFont typeface="+mj-lt"/>
        <a:buAutoNum type="arabicPeriod"/>
        <a:defRPr sz="1700" kern="1200">
          <a:solidFill>
            <a:schemeClr val="tx2"/>
          </a:solidFill>
          <a:latin typeface="Garamond"/>
          <a:ea typeface="+mn-ea"/>
          <a:cs typeface="Calibri Bold"/>
        </a:defRPr>
      </a:lvl4pPr>
      <a:lvl5pPr marL="458623" indent="-234047" algn="l" defTabSz="389626" rtl="0" eaLnBrk="1" latinLnBrk="0" hangingPunct="1">
        <a:spcBef>
          <a:spcPct val="20000"/>
        </a:spcBef>
        <a:buFont typeface="+mj-lt"/>
        <a:buAutoNum type="alphaLcParenR"/>
        <a:defRPr sz="1700" kern="1200">
          <a:solidFill>
            <a:schemeClr val="tx2"/>
          </a:solidFill>
          <a:latin typeface="Garamond"/>
          <a:ea typeface="+mn-ea"/>
          <a:cs typeface="Calibri Bold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tel 1"/>
          <p:cNvSpPr>
            <a:spLocks noGrp="1"/>
          </p:cNvSpPr>
          <p:nvPr>
            <p:ph type="subTitle" idx="1"/>
          </p:nvPr>
        </p:nvSpPr>
        <p:spPr>
          <a:xfrm>
            <a:off x="784225" y="4415003"/>
            <a:ext cx="6988175" cy="549554"/>
          </a:xfrm>
        </p:spPr>
        <p:txBody>
          <a:bodyPr>
            <a:normAutofit lnSpcReduction="10000"/>
          </a:bodyPr>
          <a:lstStyle/>
          <a:p>
            <a:r>
              <a:rPr lang="nb-NO" b="1" dirty="0"/>
              <a:t>Prosjekt: Nytt oppvekstsenter på Venn</a:t>
            </a:r>
          </a:p>
          <a:p>
            <a:r>
              <a:rPr lang="nb-NO" b="1" dirty="0"/>
              <a:t>Dato:</a:t>
            </a:r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>
          <a:xfrm>
            <a:off x="776288" y="3959297"/>
            <a:ext cx="8367712" cy="455706"/>
          </a:xfrm>
        </p:spPr>
        <p:txBody>
          <a:bodyPr/>
          <a:lstStyle/>
          <a:p>
            <a:r>
              <a:rPr lang="nb-NO" dirty="0"/>
              <a:t>Styringsgruppemøte – status og beslutningspunkter</a:t>
            </a:r>
          </a:p>
        </p:txBody>
      </p:sp>
      <p:sp>
        <p:nvSpPr>
          <p:cNvPr id="4" name="Rektangel 3"/>
          <p:cNvSpPr/>
          <p:nvPr/>
        </p:nvSpPr>
        <p:spPr>
          <a:xfrm>
            <a:off x="0" y="6927"/>
            <a:ext cx="9144000" cy="4019176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4213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n-NO" sz="2400" dirty="0"/>
              <a:t>Fast agenda:</a:t>
            </a:r>
          </a:p>
        </p:txBody>
      </p:sp>
      <p:sp>
        <p:nvSpPr>
          <p:cNvPr id="9" name="Plassholder for innhold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 algn="l">
              <a:buFont typeface="+mj-lt"/>
              <a:buAutoNum type="arabicPeriod"/>
            </a:pPr>
            <a:r>
              <a:rPr lang="nb-NO" dirty="0"/>
              <a:t>Overordnet status</a:t>
            </a:r>
          </a:p>
          <a:p>
            <a:pPr marL="228600" indent="-228600" algn="l">
              <a:buFont typeface="+mj-lt"/>
              <a:buAutoNum type="arabicPeriod"/>
            </a:pPr>
            <a:r>
              <a:rPr lang="nb-NO" dirty="0"/>
              <a:t>Viktigste tiltak/aktiviteter siden forrige styringsgruppemøte</a:t>
            </a:r>
          </a:p>
          <a:p>
            <a:pPr marL="228600" indent="-228600" algn="l">
              <a:buFont typeface="+mj-lt"/>
              <a:buAutoNum type="arabicPeriod"/>
            </a:pPr>
            <a:r>
              <a:rPr lang="nb-NO" dirty="0"/>
              <a:t>Beslutningspunkter</a:t>
            </a:r>
          </a:p>
          <a:p>
            <a:pPr marL="228600" indent="-228600" algn="l">
              <a:buFont typeface="+mj-lt"/>
              <a:buAutoNum type="arabicPeriod"/>
            </a:pPr>
            <a:r>
              <a:rPr lang="nb-NO" dirty="0"/>
              <a:t>Viktigste tiltak før neste styringsgruppemøte</a:t>
            </a:r>
          </a:p>
          <a:p>
            <a:pPr marL="228600" indent="-228600" algn="l">
              <a:buFont typeface="+mj-lt"/>
              <a:buAutoNum type="arabicPeriod"/>
            </a:pPr>
            <a:r>
              <a:rPr lang="nb-NO" dirty="0"/>
              <a:t>Status økonomi</a:t>
            </a:r>
          </a:p>
          <a:p>
            <a:pPr marL="228600" indent="-228600" algn="l">
              <a:buFont typeface="+mj-lt"/>
              <a:buAutoNum type="arabicPeriod"/>
            </a:pPr>
            <a:r>
              <a:rPr lang="nb-NO" dirty="0"/>
              <a:t>Oppdatert risikoanalyse</a:t>
            </a:r>
          </a:p>
          <a:p>
            <a:pPr marL="228600" indent="-228600" algn="l">
              <a:buFont typeface="+mj-lt"/>
              <a:buAutoNum type="arabicPeriod"/>
            </a:pPr>
            <a:r>
              <a:rPr lang="nb-NO" dirty="0"/>
              <a:t>Framdriftsplan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FE00EDE-14DA-468B-9DEA-D263154720A1}"/>
              </a:ext>
            </a:extLst>
          </p:cNvPr>
          <p:cNvSpPr/>
          <p:nvPr/>
        </p:nvSpPr>
        <p:spPr>
          <a:xfrm>
            <a:off x="660400" y="1699495"/>
            <a:ext cx="2146300" cy="57599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dirty="0">
                <a:solidFill>
                  <a:schemeClr val="tx2"/>
                </a:solidFill>
                <a:latin typeface="Garamond" panose="02020404030301010803" pitchFamily="18" charset="0"/>
              </a:rPr>
              <a:t>Gjennomgang av konkurransegrunnlag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F699BC7-5126-4349-BEFF-DEB66DBF7730}"/>
              </a:ext>
            </a:extLst>
          </p:cNvPr>
          <p:cNvSpPr/>
          <p:nvPr/>
        </p:nvSpPr>
        <p:spPr>
          <a:xfrm>
            <a:off x="660400" y="2427885"/>
            <a:ext cx="2146300" cy="57599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dirty="0">
                <a:solidFill>
                  <a:schemeClr val="tx2"/>
                </a:solidFill>
                <a:latin typeface="Garamond" panose="02020404030301010803" pitchFamily="18" charset="0"/>
              </a:rPr>
              <a:t>Dialog med grunneiers rådgivergruppe om konkurranse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6112908-8BDF-46BB-9B37-5EE230E32221}"/>
              </a:ext>
            </a:extLst>
          </p:cNvPr>
          <p:cNvSpPr/>
          <p:nvPr/>
        </p:nvSpPr>
        <p:spPr>
          <a:xfrm>
            <a:off x="660400" y="3109195"/>
            <a:ext cx="2146300" cy="57599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dirty="0">
                <a:solidFill>
                  <a:schemeClr val="tx2"/>
                </a:solidFill>
                <a:latin typeface="Garamond" panose="02020404030301010803" pitchFamily="18" charset="0"/>
              </a:rPr>
              <a:t>Dialog med Kristin på </a:t>
            </a:r>
            <a:r>
              <a:rPr lang="nb-NO" sz="1100" dirty="0" err="1">
                <a:solidFill>
                  <a:schemeClr val="tx2"/>
                </a:solidFill>
                <a:latin typeface="Garamond" panose="02020404030301010803" pitchFamily="18" charset="0"/>
              </a:rPr>
              <a:t>Husaby</a:t>
            </a:r>
            <a:endParaRPr lang="nb-NO" sz="1100" dirty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4AAADA5-856B-4692-9F82-4490F239CD25}"/>
              </a:ext>
            </a:extLst>
          </p:cNvPr>
          <p:cNvSpPr/>
          <p:nvPr/>
        </p:nvSpPr>
        <p:spPr>
          <a:xfrm>
            <a:off x="660400" y="3820395"/>
            <a:ext cx="2146300" cy="57599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dirty="0">
                <a:solidFill>
                  <a:schemeClr val="tx2"/>
                </a:solidFill>
                <a:latin typeface="Garamond" panose="02020404030301010803" pitchFamily="18" charset="0"/>
              </a:rPr>
              <a:t>Dialog med </a:t>
            </a:r>
            <a:r>
              <a:rPr lang="nb-NO" sz="1100" dirty="0" err="1">
                <a:solidFill>
                  <a:schemeClr val="tx2"/>
                </a:solidFill>
                <a:latin typeface="Garamond" panose="02020404030301010803" pitchFamily="18" charset="0"/>
              </a:rPr>
              <a:t>Tensio</a:t>
            </a:r>
            <a:endParaRPr lang="nb-NO" sz="1100" dirty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AF46F8-9896-459D-8DA6-AA7CE580EEFA}"/>
              </a:ext>
            </a:extLst>
          </p:cNvPr>
          <p:cNvSpPr txBox="1"/>
          <p:nvPr/>
        </p:nvSpPr>
        <p:spPr>
          <a:xfrm>
            <a:off x="565150" y="1423984"/>
            <a:ext cx="12634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 b="1" dirty="0">
                <a:solidFill>
                  <a:schemeClr val="tx2"/>
                </a:solidFill>
                <a:latin typeface="Garamond" panose="02020404030301010803" pitchFamily="18" charset="0"/>
              </a:rPr>
              <a:t>Tiltak/aktiviteter: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B88310A-AC40-425D-BFA3-58766D9350BE}"/>
              </a:ext>
            </a:extLst>
          </p:cNvPr>
          <p:cNvSpPr txBox="1"/>
          <p:nvPr/>
        </p:nvSpPr>
        <p:spPr>
          <a:xfrm>
            <a:off x="3012143" y="1423984"/>
            <a:ext cx="5517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 b="1" dirty="0">
                <a:solidFill>
                  <a:schemeClr val="tx2"/>
                </a:solidFill>
                <a:latin typeface="Garamond" panose="02020404030301010803" pitchFamily="18" charset="0"/>
              </a:rPr>
              <a:t>Status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38025E7-55DF-4A6A-ABB8-22550EA1946A}"/>
              </a:ext>
            </a:extLst>
          </p:cNvPr>
          <p:cNvSpPr/>
          <p:nvPr/>
        </p:nvSpPr>
        <p:spPr>
          <a:xfrm>
            <a:off x="3825044" y="1730601"/>
            <a:ext cx="4734755" cy="5759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050" dirty="0">
                <a:solidFill>
                  <a:schemeClr val="tx2"/>
                </a:solidFill>
                <a:latin typeface="Garamond" panose="02020404030301010803" pitchFamily="18" charset="0"/>
              </a:rPr>
              <a:t>Funksjonsbeskrivelsen ligger an til å bli ferdig til uke 1. Konkurransedokumentene er forsinket, rådgiver skal skrive i helgen. PL har satt av tid før jul til å supplere. 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0C71033-11D3-4FE2-AB84-EB58C62FDC6F}"/>
              </a:ext>
            </a:extLst>
          </p:cNvPr>
          <p:cNvSpPr/>
          <p:nvPr/>
        </p:nvSpPr>
        <p:spPr>
          <a:xfrm>
            <a:off x="3825044" y="2458991"/>
            <a:ext cx="4734755" cy="5759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050" dirty="0">
                <a:solidFill>
                  <a:schemeClr val="tx2"/>
                </a:solidFill>
                <a:latin typeface="Garamond" panose="02020404030301010803" pitchFamily="18" charset="0"/>
              </a:rPr>
              <a:t>Siste beskjed er at de tror de kan greie det før jul, men savner en oppdatering i dag (15/12).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D66AA2B-CFEB-4847-94DF-7DC75F8A00A4}"/>
              </a:ext>
            </a:extLst>
          </p:cNvPr>
          <p:cNvSpPr/>
          <p:nvPr/>
        </p:nvSpPr>
        <p:spPr>
          <a:xfrm>
            <a:off x="3825044" y="3140301"/>
            <a:ext cx="4734755" cy="5759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050" dirty="0">
                <a:solidFill>
                  <a:schemeClr val="tx2"/>
                </a:solidFill>
                <a:latin typeface="Garamond" panose="02020404030301010803" pitchFamily="18" charset="0"/>
              </a:rPr>
              <a:t>Festivalen er kontaktet og skal komme med tilbakemelding på hvor utvendig stikk for arrangementet ønskes.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5A45819-10DE-41EB-994C-0159E34EB22A}"/>
              </a:ext>
            </a:extLst>
          </p:cNvPr>
          <p:cNvSpPr/>
          <p:nvPr/>
        </p:nvSpPr>
        <p:spPr>
          <a:xfrm>
            <a:off x="3825044" y="3851501"/>
            <a:ext cx="4734755" cy="5759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050" dirty="0">
                <a:solidFill>
                  <a:schemeClr val="tx2"/>
                </a:solidFill>
                <a:latin typeface="Garamond" panose="02020404030301010803" pitchFamily="18" charset="0"/>
              </a:rPr>
              <a:t>Venter på siste ok på at utomhusplanen ikke krever nedlegging av høyspent (anslått kost </a:t>
            </a:r>
            <a:r>
              <a:rPr lang="nb-NO" sz="1050" dirty="0" err="1">
                <a:solidFill>
                  <a:schemeClr val="tx2"/>
                </a:solidFill>
                <a:latin typeface="Garamond" panose="02020404030301010803" pitchFamily="18" charset="0"/>
              </a:rPr>
              <a:t>ca</a:t>
            </a:r>
            <a:r>
              <a:rPr lang="nb-NO" sz="1050" dirty="0">
                <a:solidFill>
                  <a:schemeClr val="tx2"/>
                </a:solidFill>
                <a:latin typeface="Garamond" panose="02020404030301010803" pitchFamily="18" charset="0"/>
              </a:rPr>
              <a:t> 1 </a:t>
            </a:r>
            <a:r>
              <a:rPr lang="nb-NO" sz="1050" dirty="0" err="1">
                <a:solidFill>
                  <a:schemeClr val="tx2"/>
                </a:solidFill>
                <a:latin typeface="Garamond" panose="02020404030301010803" pitchFamily="18" charset="0"/>
              </a:rPr>
              <a:t>mill</a:t>
            </a:r>
            <a:r>
              <a:rPr lang="nb-NO" sz="1050" dirty="0">
                <a:solidFill>
                  <a:schemeClr val="tx2"/>
                </a:solidFill>
                <a:latin typeface="Garamond" panose="02020404030301010803" pitchFamily="18" charset="0"/>
              </a:rPr>
              <a:t>).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647E190-52C1-409C-B5A8-B15238ADC63E}"/>
              </a:ext>
            </a:extLst>
          </p:cNvPr>
          <p:cNvSpPr txBox="1"/>
          <p:nvPr/>
        </p:nvSpPr>
        <p:spPr>
          <a:xfrm>
            <a:off x="3764240" y="1416775"/>
            <a:ext cx="3627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b="1" dirty="0">
                <a:solidFill>
                  <a:schemeClr val="tx2"/>
                </a:solidFill>
                <a:latin typeface="Garamond" panose="02020404030301010803" pitchFamily="18" charset="0"/>
              </a:rPr>
              <a:t>Kommentar til siste periodes utvikling: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D481DFE-BBF8-4C50-A835-72A87DCA289F}"/>
              </a:ext>
            </a:extLst>
          </p:cNvPr>
          <p:cNvSpPr txBox="1"/>
          <p:nvPr/>
        </p:nvSpPr>
        <p:spPr>
          <a:xfrm>
            <a:off x="2970440" y="1631890"/>
            <a:ext cx="47641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800" dirty="0">
                <a:solidFill>
                  <a:schemeClr val="tx2"/>
                </a:solidFill>
                <a:latin typeface="Garamond" panose="02020404030301010803" pitchFamily="18" charset="0"/>
              </a:rPr>
              <a:t>Forrige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255F3372-E02C-4BFE-A2E9-227058F86BAB}"/>
              </a:ext>
            </a:extLst>
          </p:cNvPr>
          <p:cNvSpPr/>
          <p:nvPr/>
        </p:nvSpPr>
        <p:spPr>
          <a:xfrm>
            <a:off x="3080380" y="1875585"/>
            <a:ext cx="190809" cy="19080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2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92FEAE9-21B1-437F-ADE4-3E022AEE5E67}"/>
              </a:ext>
            </a:extLst>
          </p:cNvPr>
          <p:cNvSpPr/>
          <p:nvPr/>
        </p:nvSpPr>
        <p:spPr>
          <a:xfrm>
            <a:off x="3080380" y="2490405"/>
            <a:ext cx="190809" cy="1908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2"/>
              </a:solidFill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F6D08286-9950-4026-B60C-A184C8B0939E}"/>
              </a:ext>
            </a:extLst>
          </p:cNvPr>
          <p:cNvSpPr/>
          <p:nvPr/>
        </p:nvSpPr>
        <p:spPr>
          <a:xfrm>
            <a:off x="3101511" y="3213814"/>
            <a:ext cx="190809" cy="19080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2"/>
              </a:solidFill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D327B9FB-0FEF-40D1-AF96-ABCF59F7A8DE}"/>
              </a:ext>
            </a:extLst>
          </p:cNvPr>
          <p:cNvSpPr/>
          <p:nvPr/>
        </p:nvSpPr>
        <p:spPr>
          <a:xfrm>
            <a:off x="3214436" y="1861676"/>
            <a:ext cx="285750" cy="28575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2"/>
              </a:solidFill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B3B55B9-93EB-4317-A8E6-C9F1D93A6E2F}"/>
              </a:ext>
            </a:extLst>
          </p:cNvPr>
          <p:cNvSpPr/>
          <p:nvPr/>
        </p:nvSpPr>
        <p:spPr>
          <a:xfrm>
            <a:off x="3214436" y="3277027"/>
            <a:ext cx="285750" cy="28575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2"/>
              </a:solidFill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FF4C2D0-4A8A-4EF9-BB22-1AE07E92C4EC}"/>
              </a:ext>
            </a:extLst>
          </p:cNvPr>
          <p:cNvSpPr/>
          <p:nvPr/>
        </p:nvSpPr>
        <p:spPr>
          <a:xfrm>
            <a:off x="3080380" y="3978436"/>
            <a:ext cx="190809" cy="19080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2"/>
              </a:solidFill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89412904-E709-4642-8D95-C6AF0475E1EE}"/>
              </a:ext>
            </a:extLst>
          </p:cNvPr>
          <p:cNvSpPr/>
          <p:nvPr/>
        </p:nvSpPr>
        <p:spPr>
          <a:xfrm>
            <a:off x="3214436" y="4026370"/>
            <a:ext cx="285750" cy="28575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2"/>
              </a:solidFill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9855B418-7E75-4B37-9641-D6F23F074B2E}"/>
              </a:ext>
            </a:extLst>
          </p:cNvPr>
          <p:cNvSpPr/>
          <p:nvPr/>
        </p:nvSpPr>
        <p:spPr>
          <a:xfrm>
            <a:off x="3214436" y="2541740"/>
            <a:ext cx="285750" cy="2857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2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1748322-0E72-4A49-9781-6CE01FE4D3FC}"/>
              </a:ext>
            </a:extLst>
          </p:cNvPr>
          <p:cNvSpPr txBox="1"/>
          <p:nvPr/>
        </p:nvSpPr>
        <p:spPr>
          <a:xfrm>
            <a:off x="3208646" y="1898974"/>
            <a:ext cx="31611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800" b="1" dirty="0">
                <a:solidFill>
                  <a:schemeClr val="tx2"/>
                </a:solidFill>
              </a:rPr>
              <a:t>Nå</a:t>
            </a:r>
          </a:p>
        </p:txBody>
      </p:sp>
      <p:sp>
        <p:nvSpPr>
          <p:cNvPr id="2" name="TextBox 14">
            <a:extLst>
              <a:ext uri="{FF2B5EF4-FFF2-40B4-BE49-F238E27FC236}">
                <a16:creationId xmlns:a16="http://schemas.microsoft.com/office/drawing/2014/main" id="{529FC115-2217-21E3-D65F-7FF27DDF29E2}"/>
              </a:ext>
            </a:extLst>
          </p:cNvPr>
          <p:cNvSpPr txBox="1"/>
          <p:nvPr/>
        </p:nvSpPr>
        <p:spPr>
          <a:xfrm>
            <a:off x="670550" y="366726"/>
            <a:ext cx="6903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>
                <a:solidFill>
                  <a:schemeClr val="tx2"/>
                </a:solidFill>
                <a:latin typeface="+mj-lt"/>
              </a:rPr>
              <a:t>2. VIKTIGSTE TILTAK/AKTIVITETER SIDEN SIST</a:t>
            </a:r>
          </a:p>
        </p:txBody>
      </p:sp>
    </p:spTree>
    <p:extLst>
      <p:ext uri="{BB962C8B-B14F-4D97-AF65-F5344CB8AC3E}">
        <p14:creationId xmlns:p14="http://schemas.microsoft.com/office/powerpoint/2010/main" val="2060894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4AAD344-586D-48B9-A95D-AAFF9AA41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1600" b="0" cap="none" dirty="0">
                <a:latin typeface="Garamond" panose="02020404030301010803" pitchFamily="18" charset="0"/>
              </a:rPr>
              <a:t>Prosjektet må ta stilling til energisystem</a:t>
            </a:r>
          </a:p>
        </p:txBody>
      </p:sp>
      <p:graphicFrame>
        <p:nvGraphicFramePr>
          <p:cNvPr id="18" name="Table 18">
            <a:extLst>
              <a:ext uri="{FF2B5EF4-FFF2-40B4-BE49-F238E27FC236}">
                <a16:creationId xmlns:a16="http://schemas.microsoft.com/office/drawing/2014/main" id="{21102604-EE83-4762-8764-54E796A47C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8467237"/>
              </p:ext>
            </p:extLst>
          </p:nvPr>
        </p:nvGraphicFramePr>
        <p:xfrm>
          <a:off x="3071458" y="1936850"/>
          <a:ext cx="2923082" cy="26581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1834">
                  <a:extLst>
                    <a:ext uri="{9D8B030D-6E8A-4147-A177-3AD203B41FA5}">
                      <a16:colId xmlns:a16="http://schemas.microsoft.com/office/drawing/2014/main" val="2894931235"/>
                    </a:ext>
                  </a:extLst>
                </a:gridCol>
                <a:gridCol w="288699">
                  <a:extLst>
                    <a:ext uri="{9D8B030D-6E8A-4147-A177-3AD203B41FA5}">
                      <a16:colId xmlns:a16="http://schemas.microsoft.com/office/drawing/2014/main" val="572852752"/>
                    </a:ext>
                  </a:extLst>
                </a:gridCol>
                <a:gridCol w="2042549">
                  <a:extLst>
                    <a:ext uri="{9D8B030D-6E8A-4147-A177-3AD203B41FA5}">
                      <a16:colId xmlns:a16="http://schemas.microsoft.com/office/drawing/2014/main" val="1842021632"/>
                    </a:ext>
                  </a:extLst>
                </a:gridCol>
              </a:tblGrid>
              <a:tr h="413078">
                <a:tc rowSpan="2">
                  <a:txBody>
                    <a:bodyPr/>
                    <a:lstStyle/>
                    <a:p>
                      <a:r>
                        <a:rPr lang="nb-NO" sz="900" b="1" dirty="0">
                          <a:solidFill>
                            <a:schemeClr val="tx2"/>
                          </a:solidFill>
                        </a:rPr>
                        <a:t>Alt.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900" b="1" dirty="0">
                          <a:solidFill>
                            <a:schemeClr val="tx2"/>
                          </a:solidFill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900" dirty="0">
                          <a:solidFill>
                            <a:schemeClr val="tx2"/>
                          </a:solidFill>
                        </a:rPr>
                        <a:t>Rimelig innkjøp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900" dirty="0">
                          <a:solidFill>
                            <a:schemeClr val="tx2"/>
                          </a:solidFill>
                        </a:rPr>
                        <a:t>Rimelig drift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3039929"/>
                  </a:ext>
                </a:extLst>
              </a:tr>
              <a:tr h="413078">
                <a:tc v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900" b="1" dirty="0">
                          <a:solidFill>
                            <a:schemeClr val="tx2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900" dirty="0">
                          <a:solidFill>
                            <a:schemeClr val="tx2"/>
                          </a:solidFill>
                        </a:rPr>
                        <a:t>Menighetshuset/eks barnehage må ha egen varmekilde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900" dirty="0">
                          <a:solidFill>
                            <a:schemeClr val="tx2"/>
                          </a:solidFill>
                        </a:rPr>
                        <a:t>Levetid </a:t>
                      </a:r>
                      <a:r>
                        <a:rPr lang="nb-NO" sz="900" dirty="0" err="1">
                          <a:solidFill>
                            <a:schemeClr val="tx2"/>
                          </a:solidFill>
                        </a:rPr>
                        <a:t>ca</a:t>
                      </a:r>
                      <a:r>
                        <a:rPr lang="nb-NO" sz="900" dirty="0">
                          <a:solidFill>
                            <a:schemeClr val="tx2"/>
                          </a:solidFill>
                        </a:rPr>
                        <a:t> 15 år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9717364"/>
                  </a:ext>
                </a:extLst>
              </a:tr>
              <a:tr h="413078">
                <a:tc rowSpan="2">
                  <a:txBody>
                    <a:bodyPr/>
                    <a:lstStyle/>
                    <a:p>
                      <a:r>
                        <a:rPr lang="nb-NO" sz="900" b="1" dirty="0">
                          <a:solidFill>
                            <a:schemeClr val="tx2"/>
                          </a:solidFill>
                        </a:rPr>
                        <a:t>Alt 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900" b="1" dirty="0">
                          <a:solidFill>
                            <a:schemeClr val="tx2"/>
                          </a:solidFill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900" dirty="0">
                          <a:solidFill>
                            <a:schemeClr val="tx2"/>
                          </a:solidFill>
                        </a:rPr>
                        <a:t>Dyr i innkjøp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900" dirty="0">
                          <a:solidFill>
                            <a:schemeClr val="tx2"/>
                          </a:solidFill>
                        </a:rPr>
                        <a:t>Levetid 20 år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4862935"/>
                  </a:ext>
                </a:extLst>
              </a:tr>
              <a:tr h="413078">
                <a:tc v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900" b="1" dirty="0">
                          <a:solidFill>
                            <a:schemeClr val="tx2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900" dirty="0">
                          <a:solidFill>
                            <a:schemeClr val="tx2"/>
                          </a:solidFill>
                        </a:rPr>
                        <a:t>Rimeligere å skifte ut etter levetidens utløp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9733228"/>
                  </a:ext>
                </a:extLst>
              </a:tr>
              <a:tr h="413078">
                <a:tc rowSpan="2">
                  <a:txBody>
                    <a:bodyPr/>
                    <a:lstStyle/>
                    <a:p>
                      <a:r>
                        <a:rPr lang="nb-NO" sz="900" b="1" dirty="0">
                          <a:solidFill>
                            <a:schemeClr val="tx2"/>
                          </a:solidFill>
                        </a:rPr>
                        <a:t>Alt.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900" b="1" dirty="0">
                          <a:solidFill>
                            <a:schemeClr val="tx2"/>
                          </a:solidFill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900" dirty="0">
                          <a:solidFill>
                            <a:schemeClr val="tx2"/>
                          </a:solidFill>
                        </a:rPr>
                        <a:t>Rimelig innkjøp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900" dirty="0">
                          <a:solidFill>
                            <a:schemeClr val="tx2"/>
                          </a:solidFill>
                        </a:rPr>
                        <a:t>Rimelig drift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3471913"/>
                  </a:ext>
                </a:extLst>
              </a:tr>
              <a:tr h="413078">
                <a:tc vMerge="1">
                  <a:txBody>
                    <a:bodyPr/>
                    <a:lstStyle/>
                    <a:p>
                      <a:r>
                        <a:rPr lang="nb-NO" dirty="0"/>
                        <a:t>Alt.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900" b="1" dirty="0">
                          <a:solidFill>
                            <a:schemeClr val="tx2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900" dirty="0">
                          <a:solidFill>
                            <a:schemeClr val="tx2"/>
                          </a:solidFill>
                        </a:rPr>
                        <a:t>Plasskrevende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900" dirty="0">
                          <a:solidFill>
                            <a:schemeClr val="tx2"/>
                          </a:solidFill>
                        </a:rPr>
                        <a:t>Avhengig av ekstern drift og </a:t>
                      </a:r>
                      <a:r>
                        <a:rPr lang="nb-NO" sz="900" dirty="0" err="1">
                          <a:solidFill>
                            <a:schemeClr val="tx2"/>
                          </a:solidFill>
                        </a:rPr>
                        <a:t>forskyning</a:t>
                      </a:r>
                      <a:endParaRPr lang="nb-NO" sz="9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9695704"/>
                  </a:ext>
                </a:extLst>
              </a:tr>
            </a:tbl>
          </a:graphicData>
        </a:graphic>
      </p:graphicFrame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571E020-2A36-4831-AAC6-9FCC92B8BF6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18612" y="1936850"/>
            <a:ext cx="2468188" cy="972605"/>
          </a:xfrm>
        </p:spPr>
        <p:txBody>
          <a:bodyPr>
            <a:normAutofit/>
          </a:bodyPr>
          <a:lstStyle/>
          <a:p>
            <a:r>
              <a:rPr lang="nb-NO" sz="1400" dirty="0">
                <a:latin typeface="Garamond" panose="02020404030301010803" pitchFamily="18" charset="0"/>
              </a:rPr>
              <a:t>Løsning 1 velges grunnet lav innkjøpspris og lave driftskostnader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2B6AC2-D49C-4821-B623-F21F24EDE500}"/>
              </a:ext>
            </a:extLst>
          </p:cNvPr>
          <p:cNvSpPr txBox="1"/>
          <p:nvPr/>
        </p:nvSpPr>
        <p:spPr>
          <a:xfrm>
            <a:off x="389090" y="1552832"/>
            <a:ext cx="2538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>
                <a:solidFill>
                  <a:schemeClr val="tx2"/>
                </a:solidFill>
                <a:latin typeface="Garamond" panose="02020404030301010803" pitchFamily="18" charset="0"/>
              </a:rPr>
              <a:t>Alternativer: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ED0A6A-797C-4401-8AE3-E294B71704D3}"/>
              </a:ext>
            </a:extLst>
          </p:cNvPr>
          <p:cNvSpPr txBox="1"/>
          <p:nvPr/>
        </p:nvSpPr>
        <p:spPr>
          <a:xfrm>
            <a:off x="3035300" y="1552345"/>
            <a:ext cx="2538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>
                <a:solidFill>
                  <a:schemeClr val="tx2"/>
                </a:solidFill>
                <a:latin typeface="Garamond" panose="02020404030301010803" pitchFamily="18" charset="0"/>
              </a:rPr>
              <a:t>Viktigste argumenter: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3B10F31-6326-4966-A3FD-DC02A5440158}"/>
              </a:ext>
            </a:extLst>
          </p:cNvPr>
          <p:cNvSpPr txBox="1"/>
          <p:nvPr/>
        </p:nvSpPr>
        <p:spPr>
          <a:xfrm>
            <a:off x="6148461" y="1540940"/>
            <a:ext cx="2538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>
                <a:solidFill>
                  <a:schemeClr val="tx2"/>
                </a:solidFill>
                <a:latin typeface="Garamond" panose="02020404030301010803" pitchFamily="18" charset="0"/>
              </a:rPr>
              <a:t>Prosjektets anbefaling:</a:t>
            </a:r>
          </a:p>
        </p:txBody>
      </p:sp>
      <p:sp>
        <p:nvSpPr>
          <p:cNvPr id="19" name="Content Placeholder 10">
            <a:extLst>
              <a:ext uri="{FF2B5EF4-FFF2-40B4-BE49-F238E27FC236}">
                <a16:creationId xmlns:a16="http://schemas.microsoft.com/office/drawing/2014/main" id="{4E55A329-BC5F-450D-B872-63DBBD886DB9}"/>
              </a:ext>
            </a:extLst>
          </p:cNvPr>
          <p:cNvSpPr txBox="1">
            <a:spLocks/>
          </p:cNvSpPr>
          <p:nvPr/>
        </p:nvSpPr>
        <p:spPr>
          <a:xfrm>
            <a:off x="457199" y="1932409"/>
            <a:ext cx="2423391" cy="2482909"/>
          </a:xfrm>
          <a:prstGeom prst="rect">
            <a:avLst/>
          </a:prstGeom>
        </p:spPr>
        <p:txBody>
          <a:bodyPr vert="horz" lIns="0" tIns="0" rIns="0" bIns="0" numCol="1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200" kern="1200">
                <a:solidFill>
                  <a:srgbClr val="37424A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7424A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rgbClr val="37424A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rgbClr val="37424A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/>
            </a:pPr>
            <a:r>
              <a:rPr lang="nb-NO" dirty="0">
                <a:solidFill>
                  <a:schemeClr val="tx2"/>
                </a:solidFill>
                <a:latin typeface="Garamond" panose="02020404030301010803" pitchFamily="18" charset="0"/>
              </a:rPr>
              <a:t>Luft-vann varmepumpe</a:t>
            </a:r>
          </a:p>
          <a:p>
            <a:pPr marL="228600" indent="-228600">
              <a:buFont typeface="+mj-lt"/>
              <a:buAutoNum type="arabicPeriod"/>
            </a:pPr>
            <a:r>
              <a:rPr lang="nb-NO" dirty="0">
                <a:solidFill>
                  <a:schemeClr val="tx2"/>
                </a:solidFill>
                <a:latin typeface="Garamond" panose="02020404030301010803" pitchFamily="18" charset="0"/>
              </a:rPr>
              <a:t>Væske-vann varmepumpe</a:t>
            </a:r>
          </a:p>
          <a:p>
            <a:pPr marL="228600" indent="-228600">
              <a:buFont typeface="+mj-lt"/>
              <a:buAutoNum type="arabicPeriod"/>
            </a:pPr>
            <a:r>
              <a:rPr lang="nb-NO" dirty="0">
                <a:solidFill>
                  <a:schemeClr val="tx2"/>
                </a:solidFill>
                <a:latin typeface="Garamond" panose="02020404030301010803" pitchFamily="18" charset="0"/>
              </a:rPr>
              <a:t>Flisfyring</a:t>
            </a:r>
          </a:p>
          <a:p>
            <a:pPr marL="228600" indent="-228600">
              <a:buFont typeface="+mj-lt"/>
              <a:buAutoNum type="arabicPeriod"/>
            </a:pPr>
            <a:endParaRPr lang="nb-NO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nb-NO" dirty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  <p:cxnSp>
        <p:nvCxnSpPr>
          <p:cNvPr id="3" name="Rett linje 2">
            <a:extLst>
              <a:ext uri="{FF2B5EF4-FFF2-40B4-BE49-F238E27FC236}">
                <a16:creationId xmlns:a16="http://schemas.microsoft.com/office/drawing/2014/main" id="{E136C61F-EB22-F245-B848-A72AE80C6D62}"/>
              </a:ext>
            </a:extLst>
          </p:cNvPr>
          <p:cNvCxnSpPr/>
          <p:nvPr/>
        </p:nvCxnSpPr>
        <p:spPr>
          <a:xfrm>
            <a:off x="2957945" y="1378527"/>
            <a:ext cx="0" cy="36437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50B9A4BD-9010-BAC5-D866-9F09055B2386}"/>
              </a:ext>
            </a:extLst>
          </p:cNvPr>
          <p:cNvCxnSpPr/>
          <p:nvPr/>
        </p:nvCxnSpPr>
        <p:spPr>
          <a:xfrm>
            <a:off x="6117944" y="1378527"/>
            <a:ext cx="0" cy="36437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9219A199-8FC1-9D00-342A-738870FE0E92}"/>
              </a:ext>
            </a:extLst>
          </p:cNvPr>
          <p:cNvCxnSpPr>
            <a:cxnSpLocks/>
          </p:cNvCxnSpPr>
          <p:nvPr/>
        </p:nvCxnSpPr>
        <p:spPr>
          <a:xfrm>
            <a:off x="0" y="1378525"/>
            <a:ext cx="9213273" cy="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4">
            <a:extLst>
              <a:ext uri="{FF2B5EF4-FFF2-40B4-BE49-F238E27FC236}">
                <a16:creationId xmlns:a16="http://schemas.microsoft.com/office/drawing/2014/main" id="{B7187492-C0F9-0CDA-98EF-BD7ACA4BAC4C}"/>
              </a:ext>
            </a:extLst>
          </p:cNvPr>
          <p:cNvSpPr txBox="1"/>
          <p:nvPr/>
        </p:nvSpPr>
        <p:spPr>
          <a:xfrm>
            <a:off x="670550" y="366726"/>
            <a:ext cx="6903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>
                <a:solidFill>
                  <a:schemeClr val="tx2"/>
                </a:solidFill>
                <a:latin typeface="+mj-lt"/>
              </a:rPr>
              <a:t>3. BESLUTNINGSPUNKT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4D869633-40AA-02E3-F8EE-806CF04E27A0}"/>
              </a:ext>
            </a:extLst>
          </p:cNvPr>
          <p:cNvSpPr txBox="1"/>
          <p:nvPr/>
        </p:nvSpPr>
        <p:spPr>
          <a:xfrm>
            <a:off x="6194267" y="3237864"/>
            <a:ext cx="2538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Styringsgruppas beslutning: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03699B2E-2CDD-FCB7-0721-A80D49F3515A}"/>
              </a:ext>
            </a:extLst>
          </p:cNvPr>
          <p:cNvSpPr txBox="1"/>
          <p:nvPr/>
        </p:nvSpPr>
        <p:spPr>
          <a:xfrm>
            <a:off x="6194267" y="3664527"/>
            <a:ext cx="25139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Garamond" panose="02020404030301010803" pitchFamily="18" charset="0"/>
              </a:rPr>
              <a:t>Løsning 1 velges grunnet lav innkjøpspris og lave driftskostnader</a:t>
            </a:r>
          </a:p>
        </p:txBody>
      </p:sp>
    </p:spTree>
    <p:extLst>
      <p:ext uri="{BB962C8B-B14F-4D97-AF65-F5344CB8AC3E}">
        <p14:creationId xmlns:p14="http://schemas.microsoft.com/office/powerpoint/2010/main" val="3013686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4AAD344-586D-48B9-A95D-AAFF9AA41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1600" b="0" cap="none" dirty="0">
                <a:latin typeface="Garamond" panose="02020404030301010803" pitchFamily="18" charset="0"/>
              </a:rPr>
              <a:t>Prosjektet må ta stilling til entreprisestrategi </a:t>
            </a:r>
          </a:p>
        </p:txBody>
      </p:sp>
      <p:graphicFrame>
        <p:nvGraphicFramePr>
          <p:cNvPr id="18" name="Table 18">
            <a:extLst>
              <a:ext uri="{FF2B5EF4-FFF2-40B4-BE49-F238E27FC236}">
                <a16:creationId xmlns:a16="http://schemas.microsoft.com/office/drawing/2014/main" id="{21102604-EE83-4762-8764-54E796A47C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5455759"/>
              </p:ext>
            </p:extLst>
          </p:nvPr>
        </p:nvGraphicFramePr>
        <p:xfrm>
          <a:off x="3058613" y="1848717"/>
          <a:ext cx="2923082" cy="31121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1834">
                  <a:extLst>
                    <a:ext uri="{9D8B030D-6E8A-4147-A177-3AD203B41FA5}">
                      <a16:colId xmlns:a16="http://schemas.microsoft.com/office/drawing/2014/main" val="2894931235"/>
                    </a:ext>
                  </a:extLst>
                </a:gridCol>
                <a:gridCol w="288699">
                  <a:extLst>
                    <a:ext uri="{9D8B030D-6E8A-4147-A177-3AD203B41FA5}">
                      <a16:colId xmlns:a16="http://schemas.microsoft.com/office/drawing/2014/main" val="572852752"/>
                    </a:ext>
                  </a:extLst>
                </a:gridCol>
                <a:gridCol w="2042549">
                  <a:extLst>
                    <a:ext uri="{9D8B030D-6E8A-4147-A177-3AD203B41FA5}">
                      <a16:colId xmlns:a16="http://schemas.microsoft.com/office/drawing/2014/main" val="1842021632"/>
                    </a:ext>
                  </a:extLst>
                </a:gridCol>
              </a:tblGrid>
              <a:tr h="413078">
                <a:tc rowSpan="2">
                  <a:txBody>
                    <a:bodyPr/>
                    <a:lstStyle/>
                    <a:p>
                      <a:r>
                        <a:rPr lang="nb-NO" sz="900" b="1" dirty="0">
                          <a:solidFill>
                            <a:schemeClr val="tx2"/>
                          </a:solidFill>
                        </a:rPr>
                        <a:t>Alt.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900" b="1" dirty="0">
                          <a:solidFill>
                            <a:schemeClr val="tx2"/>
                          </a:solidFill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900" dirty="0">
                          <a:solidFill>
                            <a:schemeClr val="tx2"/>
                          </a:solidFill>
                        </a:rPr>
                        <a:t>Kan samspille om logistikk rundt eksisterende skole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nb-NO" sz="9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3039929"/>
                  </a:ext>
                </a:extLst>
              </a:tr>
              <a:tr h="413078">
                <a:tc v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900" b="1" dirty="0">
                          <a:solidFill>
                            <a:schemeClr val="tx2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900" dirty="0">
                          <a:solidFill>
                            <a:schemeClr val="tx2"/>
                          </a:solidFill>
                        </a:rPr>
                        <a:t>Samspillsfasen kan være kostbar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900" dirty="0">
                          <a:solidFill>
                            <a:schemeClr val="tx2"/>
                          </a:solidFill>
                        </a:rPr>
                        <a:t>Prosjektet har ikke så mye å samspille om, mange av kortene er lagt</a:t>
                      </a:r>
                    </a:p>
                    <a:p>
                      <a:endParaRPr lang="nb-NO" sz="9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9717364"/>
                  </a:ext>
                </a:extLst>
              </a:tr>
              <a:tr h="413078">
                <a:tc rowSpan="2">
                  <a:txBody>
                    <a:bodyPr/>
                    <a:lstStyle/>
                    <a:p>
                      <a:r>
                        <a:rPr lang="nb-NO" sz="900" b="1" dirty="0">
                          <a:solidFill>
                            <a:schemeClr val="tx2"/>
                          </a:solidFill>
                        </a:rPr>
                        <a:t>Alt 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900" b="1" dirty="0">
                          <a:solidFill>
                            <a:schemeClr val="tx2"/>
                          </a:solidFill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900" dirty="0">
                          <a:solidFill>
                            <a:schemeClr val="tx2"/>
                          </a:solidFill>
                        </a:rPr>
                        <a:t>Velprøvd metode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900" dirty="0">
                          <a:solidFill>
                            <a:schemeClr val="tx2"/>
                          </a:solidFill>
                        </a:rPr>
                        <a:t>BHO/PL har mer erfaring med metoden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4862935"/>
                  </a:ext>
                </a:extLst>
              </a:tr>
              <a:tr h="413078">
                <a:tc v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900" b="1" dirty="0">
                          <a:solidFill>
                            <a:schemeClr val="tx2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900" dirty="0">
                          <a:solidFill>
                            <a:schemeClr val="tx2"/>
                          </a:solidFill>
                        </a:rPr>
                        <a:t>Mindre fleksibel enn samspill, det forhandles for det meste om pris og </a:t>
                      </a:r>
                      <a:r>
                        <a:rPr lang="nb-NO" sz="900" dirty="0" err="1">
                          <a:solidFill>
                            <a:schemeClr val="tx2"/>
                          </a:solidFill>
                        </a:rPr>
                        <a:t>evt</a:t>
                      </a:r>
                      <a:r>
                        <a:rPr lang="nb-NO" sz="900" dirty="0">
                          <a:solidFill>
                            <a:schemeClr val="tx2"/>
                          </a:solidFill>
                        </a:rPr>
                        <a:t> omfang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9733228"/>
                  </a:ext>
                </a:extLst>
              </a:tr>
              <a:tr h="413078">
                <a:tc rowSpan="2">
                  <a:txBody>
                    <a:bodyPr/>
                    <a:lstStyle/>
                    <a:p>
                      <a:r>
                        <a:rPr lang="nb-NO" sz="900" b="1" dirty="0">
                          <a:solidFill>
                            <a:schemeClr val="tx2"/>
                          </a:solidFill>
                        </a:rPr>
                        <a:t>Alt 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900" b="1" dirty="0">
                          <a:solidFill>
                            <a:schemeClr val="tx2"/>
                          </a:solidFill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900" dirty="0">
                          <a:solidFill>
                            <a:schemeClr val="tx2"/>
                          </a:solidFill>
                        </a:rPr>
                        <a:t>Gir fleksibilitet til å se an samspill eller ei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7886082"/>
                  </a:ext>
                </a:extLst>
              </a:tr>
              <a:tr h="413078">
                <a:tc vMerge="1"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900" b="1" dirty="0">
                          <a:solidFill>
                            <a:schemeClr val="tx2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900" dirty="0">
                          <a:solidFill>
                            <a:schemeClr val="tx2"/>
                          </a:solidFill>
                        </a:rPr>
                        <a:t>Vil ta noe tid og koster typisk 0,5-3 mill.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188554"/>
                  </a:ext>
                </a:extLst>
              </a:tr>
            </a:tbl>
          </a:graphicData>
        </a:graphic>
      </p:graphicFrame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571E020-2A36-4831-AAC6-9FCC92B8BF6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18612" y="1936850"/>
            <a:ext cx="2468188" cy="972605"/>
          </a:xfrm>
        </p:spPr>
        <p:txBody>
          <a:bodyPr>
            <a:normAutofit/>
          </a:bodyPr>
          <a:lstStyle/>
          <a:p>
            <a:r>
              <a:rPr lang="nb-NO" sz="1400" dirty="0">
                <a:latin typeface="Garamond" panose="02020404030301010803" pitchFamily="18" charset="0"/>
              </a:rPr>
              <a:t>Anbefaler alternativ 2 eller 3, det viktige er fleksibiliteten og mulighet for besparelse. BHO </a:t>
            </a:r>
            <a:r>
              <a:rPr lang="nb-NO" sz="1400">
                <a:latin typeface="Garamond" panose="02020404030301010803" pitchFamily="18" charset="0"/>
              </a:rPr>
              <a:t>anbefaler forhandling.</a:t>
            </a:r>
            <a:endParaRPr lang="nb-NO" sz="1400" dirty="0">
              <a:latin typeface="Garamond" panose="02020404030301010803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2B6AC2-D49C-4821-B623-F21F24EDE500}"/>
              </a:ext>
            </a:extLst>
          </p:cNvPr>
          <p:cNvSpPr txBox="1"/>
          <p:nvPr/>
        </p:nvSpPr>
        <p:spPr>
          <a:xfrm>
            <a:off x="389090" y="1552832"/>
            <a:ext cx="2538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>
                <a:solidFill>
                  <a:schemeClr val="tx2"/>
                </a:solidFill>
                <a:latin typeface="Garamond" panose="02020404030301010803" pitchFamily="18" charset="0"/>
              </a:rPr>
              <a:t>Alternativer: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ED0A6A-797C-4401-8AE3-E294B71704D3}"/>
              </a:ext>
            </a:extLst>
          </p:cNvPr>
          <p:cNvSpPr txBox="1"/>
          <p:nvPr/>
        </p:nvSpPr>
        <p:spPr>
          <a:xfrm>
            <a:off x="3035300" y="1552345"/>
            <a:ext cx="2538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>
                <a:solidFill>
                  <a:schemeClr val="tx2"/>
                </a:solidFill>
                <a:latin typeface="Garamond" panose="02020404030301010803" pitchFamily="18" charset="0"/>
              </a:rPr>
              <a:t>Viktigste argumenter: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3B10F31-6326-4966-A3FD-DC02A5440158}"/>
              </a:ext>
            </a:extLst>
          </p:cNvPr>
          <p:cNvSpPr txBox="1"/>
          <p:nvPr/>
        </p:nvSpPr>
        <p:spPr>
          <a:xfrm>
            <a:off x="6148461" y="1540940"/>
            <a:ext cx="2538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>
                <a:solidFill>
                  <a:schemeClr val="tx2"/>
                </a:solidFill>
                <a:latin typeface="Garamond" panose="02020404030301010803" pitchFamily="18" charset="0"/>
              </a:rPr>
              <a:t>Prosjektets anbefaling:</a:t>
            </a:r>
          </a:p>
        </p:txBody>
      </p:sp>
      <p:sp>
        <p:nvSpPr>
          <p:cNvPr id="19" name="Content Placeholder 10">
            <a:extLst>
              <a:ext uri="{FF2B5EF4-FFF2-40B4-BE49-F238E27FC236}">
                <a16:creationId xmlns:a16="http://schemas.microsoft.com/office/drawing/2014/main" id="{4E55A329-BC5F-450D-B872-63DBBD886DB9}"/>
              </a:ext>
            </a:extLst>
          </p:cNvPr>
          <p:cNvSpPr txBox="1">
            <a:spLocks/>
          </p:cNvSpPr>
          <p:nvPr/>
        </p:nvSpPr>
        <p:spPr>
          <a:xfrm>
            <a:off x="457199" y="1932409"/>
            <a:ext cx="2423391" cy="2482909"/>
          </a:xfrm>
          <a:prstGeom prst="rect">
            <a:avLst/>
          </a:prstGeom>
        </p:spPr>
        <p:txBody>
          <a:bodyPr vert="horz" lIns="0" tIns="0" rIns="0" bIns="0" numCol="1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200" kern="1200">
                <a:solidFill>
                  <a:srgbClr val="37424A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7424A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rgbClr val="37424A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rgbClr val="37424A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/>
            </a:pPr>
            <a:r>
              <a:rPr lang="nb-NO" dirty="0">
                <a:solidFill>
                  <a:schemeClr val="tx2"/>
                </a:solidFill>
                <a:latin typeface="Garamond" panose="02020404030301010803" pitchFamily="18" charset="0"/>
              </a:rPr>
              <a:t>Totalentreprise med samspillsfase</a:t>
            </a:r>
          </a:p>
          <a:p>
            <a:pPr marL="228600" indent="-228600">
              <a:buFont typeface="+mj-lt"/>
              <a:buAutoNum type="arabicPeriod"/>
            </a:pPr>
            <a:r>
              <a:rPr lang="nb-NO" dirty="0">
                <a:solidFill>
                  <a:schemeClr val="tx2"/>
                </a:solidFill>
                <a:latin typeface="Garamond" panose="02020404030301010803" pitchFamily="18" charset="0"/>
              </a:rPr>
              <a:t>Totalentreprise med forhandling</a:t>
            </a:r>
          </a:p>
          <a:p>
            <a:pPr marL="228600" indent="-228600">
              <a:buFont typeface="+mj-lt"/>
              <a:buAutoNum type="arabicPeriod"/>
            </a:pPr>
            <a:r>
              <a:rPr lang="nb-NO" dirty="0">
                <a:solidFill>
                  <a:schemeClr val="tx2"/>
                </a:solidFill>
                <a:latin typeface="Garamond" panose="02020404030301010803" pitchFamily="18" charset="0"/>
              </a:rPr>
              <a:t>Totalentreprise med mulighet for samspill</a:t>
            </a:r>
          </a:p>
          <a:p>
            <a:pPr marL="228600" indent="-228600">
              <a:buFont typeface="+mj-lt"/>
              <a:buAutoNum type="arabicPeriod"/>
            </a:pPr>
            <a:endParaRPr lang="nb-NO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nb-NO" dirty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  <p:cxnSp>
        <p:nvCxnSpPr>
          <p:cNvPr id="3" name="Rett linje 2">
            <a:extLst>
              <a:ext uri="{FF2B5EF4-FFF2-40B4-BE49-F238E27FC236}">
                <a16:creationId xmlns:a16="http://schemas.microsoft.com/office/drawing/2014/main" id="{E136C61F-EB22-F245-B848-A72AE80C6D62}"/>
              </a:ext>
            </a:extLst>
          </p:cNvPr>
          <p:cNvCxnSpPr/>
          <p:nvPr/>
        </p:nvCxnSpPr>
        <p:spPr>
          <a:xfrm>
            <a:off x="2957945" y="1378527"/>
            <a:ext cx="0" cy="36437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50B9A4BD-9010-BAC5-D866-9F09055B2386}"/>
              </a:ext>
            </a:extLst>
          </p:cNvPr>
          <p:cNvCxnSpPr/>
          <p:nvPr/>
        </p:nvCxnSpPr>
        <p:spPr>
          <a:xfrm>
            <a:off x="6117944" y="1378527"/>
            <a:ext cx="0" cy="36437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9219A199-8FC1-9D00-342A-738870FE0E92}"/>
              </a:ext>
            </a:extLst>
          </p:cNvPr>
          <p:cNvCxnSpPr>
            <a:cxnSpLocks/>
          </p:cNvCxnSpPr>
          <p:nvPr/>
        </p:nvCxnSpPr>
        <p:spPr>
          <a:xfrm>
            <a:off x="0" y="1378525"/>
            <a:ext cx="9213273" cy="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4">
            <a:extLst>
              <a:ext uri="{FF2B5EF4-FFF2-40B4-BE49-F238E27FC236}">
                <a16:creationId xmlns:a16="http://schemas.microsoft.com/office/drawing/2014/main" id="{B7187492-C0F9-0CDA-98EF-BD7ACA4BAC4C}"/>
              </a:ext>
            </a:extLst>
          </p:cNvPr>
          <p:cNvSpPr txBox="1"/>
          <p:nvPr/>
        </p:nvSpPr>
        <p:spPr>
          <a:xfrm>
            <a:off x="670550" y="366726"/>
            <a:ext cx="6903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>
                <a:solidFill>
                  <a:schemeClr val="tx2"/>
                </a:solidFill>
                <a:latin typeface="+mj-lt"/>
              </a:rPr>
              <a:t>3. BESLUTNINGSPUNKT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4D869633-40AA-02E3-F8EE-806CF04E27A0}"/>
              </a:ext>
            </a:extLst>
          </p:cNvPr>
          <p:cNvSpPr txBox="1"/>
          <p:nvPr/>
        </p:nvSpPr>
        <p:spPr>
          <a:xfrm>
            <a:off x="6194267" y="3237864"/>
            <a:ext cx="2538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Styringsgruppas beslutning: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03699B2E-2CDD-FCB7-0721-A80D49F3515A}"/>
              </a:ext>
            </a:extLst>
          </p:cNvPr>
          <p:cNvSpPr txBox="1"/>
          <p:nvPr/>
        </p:nvSpPr>
        <p:spPr>
          <a:xfrm>
            <a:off x="6194267" y="3664527"/>
            <a:ext cx="25139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Sjekkes med advokat for endelig ordlyd, fleksibiliteten er viktigere enn hvorvidt det er samspill eller forhandling</a:t>
            </a:r>
          </a:p>
        </p:txBody>
      </p:sp>
    </p:spTree>
    <p:extLst>
      <p:ext uri="{BB962C8B-B14F-4D97-AF65-F5344CB8AC3E}">
        <p14:creationId xmlns:p14="http://schemas.microsoft.com/office/powerpoint/2010/main" val="172140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4AAD344-586D-48B9-A95D-AAFF9AA41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1600" b="0" cap="none" dirty="0">
                <a:latin typeface="Garamond" panose="02020404030301010803" pitchFamily="18" charset="0"/>
              </a:rPr>
              <a:t>Prosjektet må ta stilling til tildelingskriterier</a:t>
            </a:r>
          </a:p>
        </p:txBody>
      </p:sp>
      <p:graphicFrame>
        <p:nvGraphicFramePr>
          <p:cNvPr id="18" name="Table 18">
            <a:extLst>
              <a:ext uri="{FF2B5EF4-FFF2-40B4-BE49-F238E27FC236}">
                <a16:creationId xmlns:a16="http://schemas.microsoft.com/office/drawing/2014/main" id="{21102604-EE83-4762-8764-54E796A47C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8556994"/>
              </p:ext>
            </p:extLst>
          </p:nvPr>
        </p:nvGraphicFramePr>
        <p:xfrm>
          <a:off x="3071458" y="1936850"/>
          <a:ext cx="2923082" cy="10531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1834">
                  <a:extLst>
                    <a:ext uri="{9D8B030D-6E8A-4147-A177-3AD203B41FA5}">
                      <a16:colId xmlns:a16="http://schemas.microsoft.com/office/drawing/2014/main" val="2894931235"/>
                    </a:ext>
                  </a:extLst>
                </a:gridCol>
                <a:gridCol w="288699">
                  <a:extLst>
                    <a:ext uri="{9D8B030D-6E8A-4147-A177-3AD203B41FA5}">
                      <a16:colId xmlns:a16="http://schemas.microsoft.com/office/drawing/2014/main" val="572852752"/>
                    </a:ext>
                  </a:extLst>
                </a:gridCol>
                <a:gridCol w="2042549">
                  <a:extLst>
                    <a:ext uri="{9D8B030D-6E8A-4147-A177-3AD203B41FA5}">
                      <a16:colId xmlns:a16="http://schemas.microsoft.com/office/drawing/2014/main" val="1842021632"/>
                    </a:ext>
                  </a:extLst>
                </a:gridCol>
              </a:tblGrid>
              <a:tr h="413078">
                <a:tc rowSpan="2">
                  <a:txBody>
                    <a:bodyPr/>
                    <a:lstStyle/>
                    <a:p>
                      <a:r>
                        <a:rPr lang="nb-NO" sz="900" b="1" dirty="0">
                          <a:solidFill>
                            <a:schemeClr val="tx2"/>
                          </a:solidFill>
                        </a:rPr>
                        <a:t>Alt 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900" b="1" dirty="0">
                          <a:solidFill>
                            <a:schemeClr val="tx2"/>
                          </a:solidFill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900" dirty="0">
                          <a:solidFill>
                            <a:schemeClr val="tx2"/>
                          </a:solidFill>
                        </a:rPr>
                        <a:t>Kompetanse og gjennomføring bør være 20% for å få utslag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4862935"/>
                  </a:ext>
                </a:extLst>
              </a:tr>
              <a:tr h="413078">
                <a:tc v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900" b="1" dirty="0">
                          <a:solidFill>
                            <a:schemeClr val="tx2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900" dirty="0">
                          <a:solidFill>
                            <a:schemeClr val="tx2"/>
                          </a:solidFill>
                        </a:rPr>
                        <a:t>Prisen vektes relativt lavt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900" dirty="0">
                          <a:solidFill>
                            <a:schemeClr val="tx2"/>
                          </a:solidFill>
                        </a:rPr>
                        <a:t>Miljøkriteriet er nytt og vi er usikre på hvor gode vi er på å evaluere det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9733228"/>
                  </a:ext>
                </a:extLst>
              </a:tr>
            </a:tbl>
          </a:graphicData>
        </a:graphic>
      </p:graphicFrame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571E020-2A36-4831-AAC6-9FCC92B8BF6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18612" y="1936850"/>
            <a:ext cx="2468188" cy="972605"/>
          </a:xfrm>
        </p:spPr>
        <p:txBody>
          <a:bodyPr>
            <a:normAutofit/>
          </a:bodyPr>
          <a:lstStyle/>
          <a:p>
            <a:r>
              <a:rPr lang="nb-NO" sz="1400" dirty="0">
                <a:latin typeface="Garamond" panose="02020404030301010803" pitchFamily="18" charset="0"/>
              </a:rPr>
              <a:t>Alternativ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2B6AC2-D49C-4821-B623-F21F24EDE500}"/>
              </a:ext>
            </a:extLst>
          </p:cNvPr>
          <p:cNvSpPr txBox="1"/>
          <p:nvPr/>
        </p:nvSpPr>
        <p:spPr>
          <a:xfrm>
            <a:off x="389090" y="1552832"/>
            <a:ext cx="2538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>
                <a:solidFill>
                  <a:schemeClr val="tx2"/>
                </a:solidFill>
                <a:latin typeface="Garamond" panose="02020404030301010803" pitchFamily="18" charset="0"/>
              </a:rPr>
              <a:t>Alternativer: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ED0A6A-797C-4401-8AE3-E294B71704D3}"/>
              </a:ext>
            </a:extLst>
          </p:cNvPr>
          <p:cNvSpPr txBox="1"/>
          <p:nvPr/>
        </p:nvSpPr>
        <p:spPr>
          <a:xfrm>
            <a:off x="3035300" y="1552345"/>
            <a:ext cx="2538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>
                <a:solidFill>
                  <a:schemeClr val="tx2"/>
                </a:solidFill>
                <a:latin typeface="Garamond" panose="02020404030301010803" pitchFamily="18" charset="0"/>
              </a:rPr>
              <a:t>Viktigste argumenter: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3B10F31-6326-4966-A3FD-DC02A5440158}"/>
              </a:ext>
            </a:extLst>
          </p:cNvPr>
          <p:cNvSpPr txBox="1"/>
          <p:nvPr/>
        </p:nvSpPr>
        <p:spPr>
          <a:xfrm>
            <a:off x="6148461" y="1540940"/>
            <a:ext cx="2538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>
                <a:solidFill>
                  <a:schemeClr val="tx2"/>
                </a:solidFill>
                <a:latin typeface="Garamond" panose="02020404030301010803" pitchFamily="18" charset="0"/>
              </a:rPr>
              <a:t>Prosjektets anbefaling:</a:t>
            </a:r>
          </a:p>
        </p:txBody>
      </p:sp>
      <p:sp>
        <p:nvSpPr>
          <p:cNvPr id="19" name="Content Placeholder 10">
            <a:extLst>
              <a:ext uri="{FF2B5EF4-FFF2-40B4-BE49-F238E27FC236}">
                <a16:creationId xmlns:a16="http://schemas.microsoft.com/office/drawing/2014/main" id="{4E55A329-BC5F-450D-B872-63DBBD886DB9}"/>
              </a:ext>
            </a:extLst>
          </p:cNvPr>
          <p:cNvSpPr txBox="1">
            <a:spLocks/>
          </p:cNvSpPr>
          <p:nvPr/>
        </p:nvSpPr>
        <p:spPr>
          <a:xfrm>
            <a:off x="457199" y="1932409"/>
            <a:ext cx="2423391" cy="2482909"/>
          </a:xfrm>
          <a:prstGeom prst="rect">
            <a:avLst/>
          </a:prstGeom>
        </p:spPr>
        <p:txBody>
          <a:bodyPr vert="horz" lIns="0" tIns="0" rIns="0" bIns="0" numCol="1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200" kern="1200">
                <a:solidFill>
                  <a:srgbClr val="37424A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7424A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rgbClr val="37424A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rgbClr val="37424A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/>
            </a:pPr>
            <a:r>
              <a:rPr lang="nb-NO" dirty="0">
                <a:solidFill>
                  <a:schemeClr val="tx2"/>
                </a:solidFill>
                <a:latin typeface="Garamond" panose="02020404030301010803" pitchFamily="18" charset="0"/>
              </a:rPr>
              <a:t>Foreslåtte tildelingskriterier</a:t>
            </a:r>
          </a:p>
          <a:p>
            <a:pPr marL="228600" indent="-228600">
              <a:buFont typeface="+mj-lt"/>
              <a:buAutoNum type="arabicPeriod"/>
            </a:pPr>
            <a:endParaRPr lang="nb-NO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nb-NO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nb-NO" dirty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  <p:cxnSp>
        <p:nvCxnSpPr>
          <p:cNvPr id="3" name="Rett linje 2">
            <a:extLst>
              <a:ext uri="{FF2B5EF4-FFF2-40B4-BE49-F238E27FC236}">
                <a16:creationId xmlns:a16="http://schemas.microsoft.com/office/drawing/2014/main" id="{E136C61F-EB22-F245-B848-A72AE80C6D62}"/>
              </a:ext>
            </a:extLst>
          </p:cNvPr>
          <p:cNvCxnSpPr/>
          <p:nvPr/>
        </p:nvCxnSpPr>
        <p:spPr>
          <a:xfrm>
            <a:off x="2957945" y="1378527"/>
            <a:ext cx="0" cy="36437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50B9A4BD-9010-BAC5-D866-9F09055B2386}"/>
              </a:ext>
            </a:extLst>
          </p:cNvPr>
          <p:cNvCxnSpPr/>
          <p:nvPr/>
        </p:nvCxnSpPr>
        <p:spPr>
          <a:xfrm>
            <a:off x="6117944" y="1378527"/>
            <a:ext cx="0" cy="36437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9219A199-8FC1-9D00-342A-738870FE0E92}"/>
              </a:ext>
            </a:extLst>
          </p:cNvPr>
          <p:cNvCxnSpPr>
            <a:cxnSpLocks/>
          </p:cNvCxnSpPr>
          <p:nvPr/>
        </p:nvCxnSpPr>
        <p:spPr>
          <a:xfrm>
            <a:off x="0" y="1378525"/>
            <a:ext cx="9213273" cy="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4">
            <a:extLst>
              <a:ext uri="{FF2B5EF4-FFF2-40B4-BE49-F238E27FC236}">
                <a16:creationId xmlns:a16="http://schemas.microsoft.com/office/drawing/2014/main" id="{B7187492-C0F9-0CDA-98EF-BD7ACA4BAC4C}"/>
              </a:ext>
            </a:extLst>
          </p:cNvPr>
          <p:cNvSpPr txBox="1"/>
          <p:nvPr/>
        </p:nvSpPr>
        <p:spPr>
          <a:xfrm>
            <a:off x="670550" y="366726"/>
            <a:ext cx="6903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>
                <a:solidFill>
                  <a:schemeClr val="tx2"/>
                </a:solidFill>
                <a:latin typeface="+mj-lt"/>
              </a:rPr>
              <a:t>3. BESLUTNINGSPUNKT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4D869633-40AA-02E3-F8EE-806CF04E27A0}"/>
              </a:ext>
            </a:extLst>
          </p:cNvPr>
          <p:cNvSpPr txBox="1"/>
          <p:nvPr/>
        </p:nvSpPr>
        <p:spPr>
          <a:xfrm>
            <a:off x="6194267" y="3237864"/>
            <a:ext cx="2538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Styringsgruppas beslutning: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03699B2E-2CDD-FCB7-0721-A80D49F3515A}"/>
              </a:ext>
            </a:extLst>
          </p:cNvPr>
          <p:cNvSpPr txBox="1"/>
          <p:nvPr/>
        </p:nvSpPr>
        <p:spPr>
          <a:xfrm>
            <a:off x="6194267" y="3664527"/>
            <a:ext cx="2513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Foreslått alternativ vedtas</a:t>
            </a:r>
          </a:p>
        </p:txBody>
      </p:sp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BDF64D99-2BC8-EA3A-E7DA-38CF598569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289265"/>
              </p:ext>
            </p:extLst>
          </p:nvPr>
        </p:nvGraphicFramePr>
        <p:xfrm>
          <a:off x="389089" y="2209788"/>
          <a:ext cx="2538340" cy="10731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9170">
                  <a:extLst>
                    <a:ext uri="{9D8B030D-6E8A-4147-A177-3AD203B41FA5}">
                      <a16:colId xmlns:a16="http://schemas.microsoft.com/office/drawing/2014/main" val="1282033636"/>
                    </a:ext>
                  </a:extLst>
                </a:gridCol>
                <a:gridCol w="1269170">
                  <a:extLst>
                    <a:ext uri="{9D8B030D-6E8A-4147-A177-3AD203B41FA5}">
                      <a16:colId xmlns:a16="http://schemas.microsoft.com/office/drawing/2014/main" val="520789929"/>
                    </a:ext>
                  </a:extLst>
                </a:gridCol>
              </a:tblGrid>
              <a:tr h="316006">
                <a:tc>
                  <a:txBody>
                    <a:bodyPr/>
                    <a:lstStyle/>
                    <a:p>
                      <a:r>
                        <a:rPr lang="nb-NO" sz="1000" dirty="0">
                          <a:solidFill>
                            <a:schemeClr val="tx2"/>
                          </a:solidFill>
                        </a:rPr>
                        <a:t>Pris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>
                          <a:solidFill>
                            <a:schemeClr val="tx2"/>
                          </a:solidFill>
                        </a:rPr>
                        <a:t>50%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3172436"/>
                  </a:ext>
                </a:extLst>
              </a:tr>
              <a:tr h="441092">
                <a:tc>
                  <a:txBody>
                    <a:bodyPr/>
                    <a:lstStyle/>
                    <a:p>
                      <a:r>
                        <a:rPr lang="nb-NO" sz="1000" dirty="0">
                          <a:solidFill>
                            <a:schemeClr val="tx2"/>
                          </a:solidFill>
                        </a:rPr>
                        <a:t>Kompetanse og gjennomføring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>
                          <a:solidFill>
                            <a:schemeClr val="tx2"/>
                          </a:solidFill>
                        </a:rPr>
                        <a:t>20%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6794865"/>
                  </a:ext>
                </a:extLst>
              </a:tr>
              <a:tr h="316006">
                <a:tc>
                  <a:txBody>
                    <a:bodyPr/>
                    <a:lstStyle/>
                    <a:p>
                      <a:r>
                        <a:rPr lang="nb-NO" sz="1000" dirty="0">
                          <a:solidFill>
                            <a:schemeClr val="tx2"/>
                          </a:solidFill>
                        </a:rPr>
                        <a:t>Miljø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>
                          <a:solidFill>
                            <a:schemeClr val="tx2"/>
                          </a:solidFill>
                        </a:rPr>
                        <a:t>30%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55477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6568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4AAD344-586D-48B9-A95D-AAFF9AA41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1600" b="0" cap="none" dirty="0">
                <a:latin typeface="Garamond" panose="02020404030301010803" pitchFamily="18" charset="0"/>
              </a:rPr>
              <a:t>Prosjektet må ta stilling til driftsbygning</a:t>
            </a:r>
          </a:p>
        </p:txBody>
      </p:sp>
      <p:graphicFrame>
        <p:nvGraphicFramePr>
          <p:cNvPr id="18" name="Table 18">
            <a:extLst>
              <a:ext uri="{FF2B5EF4-FFF2-40B4-BE49-F238E27FC236}">
                <a16:creationId xmlns:a16="http://schemas.microsoft.com/office/drawing/2014/main" id="{21102604-EE83-4762-8764-54E796A47C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4318627"/>
              </p:ext>
            </p:extLst>
          </p:nvPr>
        </p:nvGraphicFramePr>
        <p:xfrm>
          <a:off x="3071458" y="1936850"/>
          <a:ext cx="2923082" cy="22434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1834">
                  <a:extLst>
                    <a:ext uri="{9D8B030D-6E8A-4147-A177-3AD203B41FA5}">
                      <a16:colId xmlns:a16="http://schemas.microsoft.com/office/drawing/2014/main" val="2894931235"/>
                    </a:ext>
                  </a:extLst>
                </a:gridCol>
                <a:gridCol w="288699">
                  <a:extLst>
                    <a:ext uri="{9D8B030D-6E8A-4147-A177-3AD203B41FA5}">
                      <a16:colId xmlns:a16="http://schemas.microsoft.com/office/drawing/2014/main" val="572852752"/>
                    </a:ext>
                  </a:extLst>
                </a:gridCol>
                <a:gridCol w="2042549">
                  <a:extLst>
                    <a:ext uri="{9D8B030D-6E8A-4147-A177-3AD203B41FA5}">
                      <a16:colId xmlns:a16="http://schemas.microsoft.com/office/drawing/2014/main" val="1842021632"/>
                    </a:ext>
                  </a:extLst>
                </a:gridCol>
              </a:tblGrid>
              <a:tr h="413078">
                <a:tc rowSpan="2">
                  <a:txBody>
                    <a:bodyPr/>
                    <a:lstStyle/>
                    <a:p>
                      <a:r>
                        <a:rPr lang="nb-NO" sz="900" b="1" dirty="0">
                          <a:solidFill>
                            <a:schemeClr val="tx2"/>
                          </a:solidFill>
                        </a:rPr>
                        <a:t>Alt.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900" b="1" dirty="0">
                          <a:solidFill>
                            <a:schemeClr val="tx2"/>
                          </a:solidFill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900" dirty="0">
                          <a:solidFill>
                            <a:schemeClr val="tx2"/>
                          </a:solidFill>
                        </a:rPr>
                        <a:t>Lang levetid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900" dirty="0">
                          <a:solidFill>
                            <a:schemeClr val="tx2"/>
                          </a:solidFill>
                        </a:rPr>
                        <a:t>Større skolegård (</a:t>
                      </a:r>
                      <a:r>
                        <a:rPr lang="nb-NO" sz="900" dirty="0" err="1">
                          <a:solidFill>
                            <a:schemeClr val="tx2"/>
                          </a:solidFill>
                        </a:rPr>
                        <a:t>ca</a:t>
                      </a:r>
                      <a:r>
                        <a:rPr lang="nb-NO" sz="900" dirty="0">
                          <a:solidFill>
                            <a:schemeClr val="tx2"/>
                          </a:solidFill>
                        </a:rPr>
                        <a:t> 200 kvm)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3039929"/>
                  </a:ext>
                </a:extLst>
              </a:tr>
              <a:tr h="413078">
                <a:tc v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900" b="1" dirty="0">
                          <a:solidFill>
                            <a:schemeClr val="tx2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900" dirty="0">
                          <a:solidFill>
                            <a:schemeClr val="tx2"/>
                          </a:solidFill>
                        </a:rPr>
                        <a:t>Anslått kostnad 2-3 </a:t>
                      </a:r>
                      <a:r>
                        <a:rPr lang="nb-NO" sz="900" dirty="0" err="1">
                          <a:solidFill>
                            <a:schemeClr val="tx2"/>
                          </a:solidFill>
                        </a:rPr>
                        <a:t>mill</a:t>
                      </a:r>
                      <a:endParaRPr lang="nb-NO" sz="900" dirty="0">
                        <a:solidFill>
                          <a:schemeClr val="tx2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900" dirty="0">
                          <a:solidFill>
                            <a:schemeClr val="tx2"/>
                          </a:solidFill>
                        </a:rPr>
                        <a:t>Mindre parkering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9717364"/>
                  </a:ext>
                </a:extLst>
              </a:tr>
              <a:tr h="413078">
                <a:tc rowSpan="2">
                  <a:txBody>
                    <a:bodyPr/>
                    <a:lstStyle/>
                    <a:p>
                      <a:r>
                        <a:rPr lang="nb-NO" sz="900" b="1" dirty="0">
                          <a:solidFill>
                            <a:schemeClr val="tx2"/>
                          </a:solidFill>
                        </a:rPr>
                        <a:t>Alt 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900" b="1" dirty="0">
                          <a:solidFill>
                            <a:schemeClr val="tx2"/>
                          </a:solidFill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900" dirty="0">
                          <a:solidFill>
                            <a:schemeClr val="tx2"/>
                          </a:solidFill>
                        </a:rPr>
                        <a:t>Fin miljøgevinst ved å beholde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900" dirty="0">
                          <a:solidFill>
                            <a:schemeClr val="tx2"/>
                          </a:solidFill>
                        </a:rPr>
                        <a:t>Får langt større areal enn ved nybygg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900" dirty="0">
                          <a:solidFill>
                            <a:schemeClr val="tx2"/>
                          </a:solidFill>
                        </a:rPr>
                        <a:t>Billigere (</a:t>
                      </a:r>
                      <a:r>
                        <a:rPr lang="nb-NO" sz="900" dirty="0" err="1">
                          <a:solidFill>
                            <a:schemeClr val="tx2"/>
                          </a:solidFill>
                        </a:rPr>
                        <a:t>ca</a:t>
                      </a:r>
                      <a:r>
                        <a:rPr lang="nb-NO" sz="900" dirty="0">
                          <a:solidFill>
                            <a:schemeClr val="tx2"/>
                          </a:solidFill>
                        </a:rPr>
                        <a:t> 1 </a:t>
                      </a:r>
                      <a:r>
                        <a:rPr lang="nb-NO" sz="900" dirty="0" err="1">
                          <a:solidFill>
                            <a:schemeClr val="tx2"/>
                          </a:solidFill>
                        </a:rPr>
                        <a:t>mill</a:t>
                      </a:r>
                      <a:r>
                        <a:rPr lang="nb-NO" sz="900" dirty="0">
                          <a:solidFill>
                            <a:schemeClr val="tx2"/>
                          </a:solidFill>
                        </a:rPr>
                        <a:t>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900" dirty="0">
                          <a:solidFill>
                            <a:schemeClr val="tx2"/>
                          </a:solidFill>
                        </a:rPr>
                        <a:t>Ønsket av avdelingsleder bygningsdrift og vedlikehold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4862935"/>
                  </a:ext>
                </a:extLst>
              </a:tr>
              <a:tr h="413078">
                <a:tc v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900" b="1" dirty="0">
                          <a:solidFill>
                            <a:schemeClr val="tx2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900" dirty="0">
                          <a:solidFill>
                            <a:schemeClr val="tx2"/>
                          </a:solidFill>
                        </a:rPr>
                        <a:t>Bygget har en anslått restlevetid på 15 år (plussminus), tiltak må påregnes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9733228"/>
                  </a:ext>
                </a:extLst>
              </a:tr>
            </a:tbl>
          </a:graphicData>
        </a:graphic>
      </p:graphicFrame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571E020-2A36-4831-AAC6-9FCC92B8BF6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18612" y="1936850"/>
            <a:ext cx="2468188" cy="972605"/>
          </a:xfrm>
        </p:spPr>
        <p:txBody>
          <a:bodyPr>
            <a:normAutofit/>
          </a:bodyPr>
          <a:lstStyle/>
          <a:p>
            <a:r>
              <a:rPr lang="nb-NO" sz="1400" dirty="0">
                <a:latin typeface="Garamond" panose="02020404030301010803" pitchFamily="18" charset="0"/>
              </a:rPr>
              <a:t>Anbefaler alternativ 2, </a:t>
            </a:r>
            <a:r>
              <a:rPr lang="nb-NO" sz="1400" dirty="0" err="1">
                <a:latin typeface="Garamond" panose="02020404030301010803" pitchFamily="18" charset="0"/>
              </a:rPr>
              <a:t>mtp</a:t>
            </a:r>
            <a:r>
              <a:rPr lang="nb-NO" sz="1400" dirty="0">
                <a:latin typeface="Garamond" panose="02020404030301010803" pitchFamily="18" charset="0"/>
              </a:rPr>
              <a:t> både pris og miljøperspektiv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2B6AC2-D49C-4821-B623-F21F24EDE500}"/>
              </a:ext>
            </a:extLst>
          </p:cNvPr>
          <p:cNvSpPr txBox="1"/>
          <p:nvPr/>
        </p:nvSpPr>
        <p:spPr>
          <a:xfrm>
            <a:off x="389090" y="1552832"/>
            <a:ext cx="2538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>
                <a:solidFill>
                  <a:schemeClr val="tx2"/>
                </a:solidFill>
                <a:latin typeface="Garamond" panose="02020404030301010803" pitchFamily="18" charset="0"/>
              </a:rPr>
              <a:t>Alternativer: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ED0A6A-797C-4401-8AE3-E294B71704D3}"/>
              </a:ext>
            </a:extLst>
          </p:cNvPr>
          <p:cNvSpPr txBox="1"/>
          <p:nvPr/>
        </p:nvSpPr>
        <p:spPr>
          <a:xfrm>
            <a:off x="3035300" y="1552345"/>
            <a:ext cx="2538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>
                <a:solidFill>
                  <a:schemeClr val="tx2"/>
                </a:solidFill>
                <a:latin typeface="Garamond" panose="02020404030301010803" pitchFamily="18" charset="0"/>
              </a:rPr>
              <a:t>Viktigste argumenter: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3B10F31-6326-4966-A3FD-DC02A5440158}"/>
              </a:ext>
            </a:extLst>
          </p:cNvPr>
          <p:cNvSpPr txBox="1"/>
          <p:nvPr/>
        </p:nvSpPr>
        <p:spPr>
          <a:xfrm>
            <a:off x="6148461" y="1540940"/>
            <a:ext cx="2538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>
                <a:solidFill>
                  <a:schemeClr val="tx2"/>
                </a:solidFill>
                <a:latin typeface="Garamond" panose="02020404030301010803" pitchFamily="18" charset="0"/>
              </a:rPr>
              <a:t>Prosjektets anbefaling:</a:t>
            </a:r>
          </a:p>
        </p:txBody>
      </p:sp>
      <p:sp>
        <p:nvSpPr>
          <p:cNvPr id="19" name="Content Placeholder 10">
            <a:extLst>
              <a:ext uri="{FF2B5EF4-FFF2-40B4-BE49-F238E27FC236}">
                <a16:creationId xmlns:a16="http://schemas.microsoft.com/office/drawing/2014/main" id="{4E55A329-BC5F-450D-B872-63DBBD886DB9}"/>
              </a:ext>
            </a:extLst>
          </p:cNvPr>
          <p:cNvSpPr txBox="1">
            <a:spLocks/>
          </p:cNvSpPr>
          <p:nvPr/>
        </p:nvSpPr>
        <p:spPr>
          <a:xfrm>
            <a:off x="457199" y="1932409"/>
            <a:ext cx="2423391" cy="2482909"/>
          </a:xfrm>
          <a:prstGeom prst="rect">
            <a:avLst/>
          </a:prstGeom>
        </p:spPr>
        <p:txBody>
          <a:bodyPr vert="horz" lIns="0" tIns="0" rIns="0" bIns="0" numCol="1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200" kern="1200">
                <a:solidFill>
                  <a:srgbClr val="37424A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7424A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rgbClr val="37424A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rgbClr val="37424A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/>
            </a:pPr>
            <a:r>
              <a:rPr lang="nb-NO" dirty="0">
                <a:solidFill>
                  <a:schemeClr val="tx2"/>
                </a:solidFill>
                <a:latin typeface="Garamond" panose="02020404030301010803" pitchFamily="18" charset="0"/>
              </a:rPr>
              <a:t>Bygge ny</a:t>
            </a:r>
          </a:p>
          <a:p>
            <a:pPr marL="228600" indent="-228600">
              <a:buFont typeface="+mj-lt"/>
              <a:buAutoNum type="arabicPeriod"/>
            </a:pPr>
            <a:r>
              <a:rPr lang="nb-NO" dirty="0">
                <a:solidFill>
                  <a:schemeClr val="tx2"/>
                </a:solidFill>
                <a:latin typeface="Garamond" panose="02020404030301010803" pitchFamily="18" charset="0"/>
              </a:rPr>
              <a:t>Ruste opp eksisterende</a:t>
            </a:r>
          </a:p>
          <a:p>
            <a:pPr marL="228600" indent="-228600">
              <a:buFont typeface="+mj-lt"/>
              <a:buAutoNum type="arabicPeriod"/>
            </a:pPr>
            <a:endParaRPr lang="nb-NO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nb-NO" dirty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  <p:cxnSp>
        <p:nvCxnSpPr>
          <p:cNvPr id="3" name="Rett linje 2">
            <a:extLst>
              <a:ext uri="{FF2B5EF4-FFF2-40B4-BE49-F238E27FC236}">
                <a16:creationId xmlns:a16="http://schemas.microsoft.com/office/drawing/2014/main" id="{E136C61F-EB22-F245-B848-A72AE80C6D62}"/>
              </a:ext>
            </a:extLst>
          </p:cNvPr>
          <p:cNvCxnSpPr/>
          <p:nvPr/>
        </p:nvCxnSpPr>
        <p:spPr>
          <a:xfrm>
            <a:off x="2957945" y="1378527"/>
            <a:ext cx="0" cy="36437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50B9A4BD-9010-BAC5-D866-9F09055B2386}"/>
              </a:ext>
            </a:extLst>
          </p:cNvPr>
          <p:cNvCxnSpPr/>
          <p:nvPr/>
        </p:nvCxnSpPr>
        <p:spPr>
          <a:xfrm>
            <a:off x="6117944" y="1378527"/>
            <a:ext cx="0" cy="36437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9219A199-8FC1-9D00-342A-738870FE0E92}"/>
              </a:ext>
            </a:extLst>
          </p:cNvPr>
          <p:cNvCxnSpPr>
            <a:cxnSpLocks/>
          </p:cNvCxnSpPr>
          <p:nvPr/>
        </p:nvCxnSpPr>
        <p:spPr>
          <a:xfrm>
            <a:off x="0" y="1378525"/>
            <a:ext cx="9213273" cy="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4">
            <a:extLst>
              <a:ext uri="{FF2B5EF4-FFF2-40B4-BE49-F238E27FC236}">
                <a16:creationId xmlns:a16="http://schemas.microsoft.com/office/drawing/2014/main" id="{B7187492-C0F9-0CDA-98EF-BD7ACA4BAC4C}"/>
              </a:ext>
            </a:extLst>
          </p:cNvPr>
          <p:cNvSpPr txBox="1"/>
          <p:nvPr/>
        </p:nvSpPr>
        <p:spPr>
          <a:xfrm>
            <a:off x="670550" y="366726"/>
            <a:ext cx="6903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>
                <a:solidFill>
                  <a:schemeClr val="tx2"/>
                </a:solidFill>
                <a:latin typeface="+mj-lt"/>
              </a:rPr>
              <a:t>3. BESLUTNINGSPUNKT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4D869633-40AA-02E3-F8EE-806CF04E27A0}"/>
              </a:ext>
            </a:extLst>
          </p:cNvPr>
          <p:cNvSpPr txBox="1"/>
          <p:nvPr/>
        </p:nvSpPr>
        <p:spPr>
          <a:xfrm>
            <a:off x="6194267" y="3237864"/>
            <a:ext cx="2538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Styringsgruppas beslutning: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03699B2E-2CDD-FCB7-0721-A80D49F3515A}"/>
              </a:ext>
            </a:extLst>
          </p:cNvPr>
          <p:cNvSpPr txBox="1"/>
          <p:nvPr/>
        </p:nvSpPr>
        <p:spPr>
          <a:xfrm>
            <a:off x="6194267" y="3664527"/>
            <a:ext cx="2513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Alternativ 2 vedtas </a:t>
            </a:r>
          </a:p>
        </p:txBody>
      </p:sp>
    </p:spTree>
    <p:extLst>
      <p:ext uri="{BB962C8B-B14F-4D97-AF65-F5344CB8AC3E}">
        <p14:creationId xmlns:p14="http://schemas.microsoft.com/office/powerpoint/2010/main" val="1486438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08535D-555F-41D1-A819-91E4EAF46E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55852"/>
              </p:ext>
            </p:extLst>
          </p:nvPr>
        </p:nvGraphicFramePr>
        <p:xfrm>
          <a:off x="266700" y="1058659"/>
          <a:ext cx="8693147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1115">
                  <a:extLst>
                    <a:ext uri="{9D8B030D-6E8A-4147-A177-3AD203B41FA5}">
                      <a16:colId xmlns:a16="http://schemas.microsoft.com/office/drawing/2014/main" val="2174707159"/>
                    </a:ext>
                  </a:extLst>
                </a:gridCol>
                <a:gridCol w="5205535">
                  <a:extLst>
                    <a:ext uri="{9D8B030D-6E8A-4147-A177-3AD203B41FA5}">
                      <a16:colId xmlns:a16="http://schemas.microsoft.com/office/drawing/2014/main" val="1991732435"/>
                    </a:ext>
                  </a:extLst>
                </a:gridCol>
                <a:gridCol w="825499">
                  <a:extLst>
                    <a:ext uri="{9D8B030D-6E8A-4147-A177-3AD203B41FA5}">
                      <a16:colId xmlns:a16="http://schemas.microsoft.com/office/drawing/2014/main" val="2836779369"/>
                    </a:ext>
                  </a:extLst>
                </a:gridCol>
                <a:gridCol w="825499">
                  <a:extLst>
                    <a:ext uri="{9D8B030D-6E8A-4147-A177-3AD203B41FA5}">
                      <a16:colId xmlns:a16="http://schemas.microsoft.com/office/drawing/2014/main" val="1150286793"/>
                    </a:ext>
                  </a:extLst>
                </a:gridCol>
                <a:gridCol w="825499">
                  <a:extLst>
                    <a:ext uri="{9D8B030D-6E8A-4147-A177-3AD203B41FA5}">
                      <a16:colId xmlns:a16="http://schemas.microsoft.com/office/drawing/2014/main" val="215780661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r>
                        <a:rPr lang="nb-NO" sz="1000" dirty="0">
                          <a:latin typeface="Garamond" panose="02020404030301010803" pitchFamily="18" charset="0"/>
                        </a:rPr>
                        <a:t>Tiltak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>
                          <a:latin typeface="Garamond" panose="02020404030301010803" pitchFamily="18" charset="0"/>
                        </a:rPr>
                        <a:t>Aktivitet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000" dirty="0">
                          <a:latin typeface="Garamond" panose="02020404030301010803" pitchFamily="18" charset="0"/>
                        </a:rPr>
                        <a:t>Betydning</a:t>
                      </a:r>
                      <a:br>
                        <a:rPr lang="nb-NO" sz="1000" dirty="0">
                          <a:latin typeface="Garamond" panose="02020404030301010803" pitchFamily="18" charset="0"/>
                        </a:rPr>
                      </a:br>
                      <a:r>
                        <a:rPr lang="nb-NO" sz="1000" dirty="0">
                          <a:latin typeface="Garamond" panose="02020404030301010803" pitchFamily="18" charset="0"/>
                        </a:rPr>
                        <a:t>(1-3)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000" dirty="0">
                          <a:latin typeface="Garamond" panose="02020404030301010803" pitchFamily="18" charset="0"/>
                        </a:rPr>
                        <a:t>Tidskritisk</a:t>
                      </a:r>
                      <a:br>
                        <a:rPr lang="nb-NO" sz="1000" dirty="0">
                          <a:latin typeface="Garamond" panose="02020404030301010803" pitchFamily="18" charset="0"/>
                        </a:rPr>
                      </a:br>
                      <a:r>
                        <a:rPr lang="nb-NO" sz="1000" dirty="0">
                          <a:latin typeface="Garamond" panose="02020404030301010803" pitchFamily="18" charset="0"/>
                        </a:rPr>
                        <a:t>(1-3)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000" dirty="0">
                          <a:latin typeface="Garamond" panose="02020404030301010803" pitchFamily="18" charset="0"/>
                        </a:rPr>
                        <a:t>Prioritering</a:t>
                      </a:r>
                      <a:br>
                        <a:rPr lang="nb-NO" sz="1000" dirty="0">
                          <a:latin typeface="Garamond" panose="02020404030301010803" pitchFamily="18" charset="0"/>
                        </a:rPr>
                      </a:br>
                      <a:r>
                        <a:rPr lang="nb-NO" sz="1000" dirty="0">
                          <a:latin typeface="Garamond" panose="02020404030301010803" pitchFamily="18" charset="0"/>
                        </a:rPr>
                        <a:t>(1-9)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90726"/>
                  </a:ext>
                </a:extLst>
              </a:tr>
              <a:tr h="323850">
                <a:tc rowSpan="3">
                  <a:txBody>
                    <a:bodyPr/>
                    <a:lstStyle/>
                    <a:p>
                      <a:r>
                        <a:rPr lang="nb-NO" sz="1000" dirty="0">
                          <a:solidFill>
                            <a:schemeClr val="tx2"/>
                          </a:solidFill>
                          <a:latin typeface="Garamond" panose="02020404030301010803" pitchFamily="18" charset="0"/>
                        </a:rPr>
                        <a:t>Entreprise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900" dirty="0"/>
                        <a:t>Utlyse entreprisekonkurranse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075830"/>
                  </a:ext>
                </a:extLst>
              </a:tr>
              <a:tr h="323850">
                <a:tc vMerge="1"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90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499630"/>
                  </a:ext>
                </a:extLst>
              </a:tr>
              <a:tr h="323850">
                <a:tc vMerge="1"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90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734112"/>
                  </a:ext>
                </a:extLst>
              </a:tr>
              <a:tr h="323850">
                <a:tc rowSpan="3">
                  <a:txBody>
                    <a:bodyPr/>
                    <a:lstStyle/>
                    <a:p>
                      <a:r>
                        <a:rPr lang="nb-NO" sz="1000" dirty="0">
                          <a:latin typeface="Garamond" panose="02020404030301010803" pitchFamily="18" charset="0"/>
                        </a:rPr>
                        <a:t>Grunnerverv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89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dirty="0">
                          <a:latin typeface="Garamond" panose="02020404030301010803" pitchFamily="18" charset="0"/>
                        </a:rPr>
                        <a:t>Grunneier: utlyse konkurranse</a:t>
                      </a:r>
                    </a:p>
                    <a:p>
                      <a:endParaRPr lang="nb-NO" sz="90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50798"/>
                  </a:ext>
                </a:extLst>
              </a:tr>
              <a:tr h="323850">
                <a:tc vMerge="1"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dirty="0">
                          <a:latin typeface="Garamond" panose="02020404030301010803" pitchFamily="18" charset="0"/>
                        </a:rPr>
                        <a:t>Starte forhandlingsprosess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>
                          <a:latin typeface="Garamond" panose="02020404030301010803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93705"/>
                  </a:ext>
                </a:extLst>
              </a:tr>
              <a:tr h="323850">
                <a:tc vMerge="1"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90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685456"/>
                  </a:ext>
                </a:extLst>
              </a:tr>
              <a:tr h="323850">
                <a:tc rowSpan="3">
                  <a:txBody>
                    <a:bodyPr/>
                    <a:lstStyle/>
                    <a:p>
                      <a:r>
                        <a:rPr lang="nb-NO" sz="1000" dirty="0">
                          <a:latin typeface="Garamond" panose="02020404030301010803" pitchFamily="18" charset="0"/>
                        </a:rPr>
                        <a:t>Politisk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900" dirty="0">
                          <a:latin typeface="Garamond" panose="02020404030301010803" pitchFamily="18" charset="0"/>
                        </a:rPr>
                        <a:t>2. </a:t>
                      </a:r>
                      <a:r>
                        <a:rPr lang="nb-NO" sz="900" dirty="0" err="1">
                          <a:latin typeface="Garamond" panose="02020404030301010803" pitchFamily="18" charset="0"/>
                        </a:rPr>
                        <a:t>gangsbehandling</a:t>
                      </a:r>
                      <a:r>
                        <a:rPr lang="nb-NO" sz="900" dirty="0">
                          <a:latin typeface="Garamond" panose="02020404030301010803" pitchFamily="18" charset="0"/>
                        </a:rPr>
                        <a:t> reguleringsplan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>
                          <a:latin typeface="Garamond" panose="02020404030301010803" pitchFamily="18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565628"/>
                  </a:ext>
                </a:extLst>
              </a:tr>
              <a:tr h="323850">
                <a:tc vMerge="1"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89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dirty="0" err="1">
                          <a:latin typeface="Garamond" panose="02020404030301010803" pitchFamily="18" charset="0"/>
                        </a:rPr>
                        <a:t>Byggevedtak</a:t>
                      </a:r>
                      <a:r>
                        <a:rPr lang="nb-NO" sz="900" dirty="0">
                          <a:latin typeface="Garamond" panose="02020404030301010803" pitchFamily="18" charset="0"/>
                        </a:rPr>
                        <a:t>, vår 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>
                          <a:latin typeface="Garamond" panose="02020404030301010803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>
                          <a:latin typeface="Garamond" panose="02020404030301010803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749597"/>
                  </a:ext>
                </a:extLst>
              </a:tr>
              <a:tr h="323850">
                <a:tc vMerge="1">
                  <a:txBody>
                    <a:bodyPr/>
                    <a:lstStyle/>
                    <a:p>
                      <a:endParaRPr lang="nb-NO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90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420278"/>
                  </a:ext>
                </a:extLst>
              </a:tr>
            </a:tbl>
          </a:graphicData>
        </a:graphic>
      </p:graphicFrame>
      <p:sp>
        <p:nvSpPr>
          <p:cNvPr id="19" name="Google Shape;1052;p51">
            <a:extLst>
              <a:ext uri="{FF2B5EF4-FFF2-40B4-BE49-F238E27FC236}">
                <a16:creationId xmlns:a16="http://schemas.microsoft.com/office/drawing/2014/main" id="{7107CD40-4824-4225-93A4-486E8423BD4B}"/>
              </a:ext>
            </a:extLst>
          </p:cNvPr>
          <p:cNvSpPr/>
          <p:nvPr/>
        </p:nvSpPr>
        <p:spPr>
          <a:xfrm>
            <a:off x="8537480" y="5195695"/>
            <a:ext cx="221705" cy="222436"/>
          </a:xfrm>
          <a:custGeom>
            <a:avLst/>
            <a:gdLst/>
            <a:ahLst/>
            <a:cxnLst/>
            <a:rect l="l" t="t" r="r" b="b"/>
            <a:pathLst>
              <a:path w="200" h="200" extrusionOk="0">
                <a:moveTo>
                  <a:pt x="100" y="0"/>
                </a:moveTo>
                <a:cubicBezTo>
                  <a:pt x="45" y="0"/>
                  <a:pt x="0" y="44"/>
                  <a:pt x="0" y="100"/>
                </a:cubicBezTo>
                <a:cubicBezTo>
                  <a:pt x="0" y="155"/>
                  <a:pt x="45" y="200"/>
                  <a:pt x="100" y="200"/>
                </a:cubicBezTo>
                <a:cubicBezTo>
                  <a:pt x="156" y="200"/>
                  <a:pt x="200" y="155"/>
                  <a:pt x="200" y="100"/>
                </a:cubicBezTo>
                <a:cubicBezTo>
                  <a:pt x="200" y="44"/>
                  <a:pt x="156" y="0"/>
                  <a:pt x="100" y="0"/>
                </a:cubicBezTo>
                <a:close/>
                <a:moveTo>
                  <a:pt x="100" y="100"/>
                </a:moveTo>
                <a:cubicBezTo>
                  <a:pt x="13" y="100"/>
                  <a:pt x="13" y="100"/>
                  <a:pt x="13" y="100"/>
                </a:cubicBezTo>
                <a:cubicBezTo>
                  <a:pt x="13" y="51"/>
                  <a:pt x="52" y="12"/>
                  <a:pt x="100" y="12"/>
                </a:cubicBezTo>
                <a:lnTo>
                  <a:pt x="100" y="1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1057;p51">
            <a:extLst>
              <a:ext uri="{FF2B5EF4-FFF2-40B4-BE49-F238E27FC236}">
                <a16:creationId xmlns:a16="http://schemas.microsoft.com/office/drawing/2014/main" id="{B598A2CA-DBFD-4345-B969-7B24FE38D183}"/>
              </a:ext>
            </a:extLst>
          </p:cNvPr>
          <p:cNvSpPr/>
          <p:nvPr/>
        </p:nvSpPr>
        <p:spPr>
          <a:xfrm>
            <a:off x="8231930" y="5195695"/>
            <a:ext cx="222436" cy="222436"/>
          </a:xfrm>
          <a:custGeom>
            <a:avLst/>
            <a:gdLst/>
            <a:ahLst/>
            <a:cxnLst/>
            <a:rect l="l" t="t" r="r" b="b"/>
            <a:pathLst>
              <a:path w="200" h="200" extrusionOk="0">
                <a:moveTo>
                  <a:pt x="100" y="0"/>
                </a:moveTo>
                <a:cubicBezTo>
                  <a:pt x="45" y="0"/>
                  <a:pt x="0" y="45"/>
                  <a:pt x="0" y="100"/>
                </a:cubicBezTo>
                <a:cubicBezTo>
                  <a:pt x="0" y="156"/>
                  <a:pt x="45" y="200"/>
                  <a:pt x="100" y="200"/>
                </a:cubicBezTo>
                <a:cubicBezTo>
                  <a:pt x="155" y="200"/>
                  <a:pt x="200" y="156"/>
                  <a:pt x="200" y="100"/>
                </a:cubicBezTo>
                <a:cubicBezTo>
                  <a:pt x="200" y="45"/>
                  <a:pt x="155" y="0"/>
                  <a:pt x="100" y="0"/>
                </a:cubicBezTo>
                <a:close/>
                <a:moveTo>
                  <a:pt x="100" y="188"/>
                </a:moveTo>
                <a:cubicBezTo>
                  <a:pt x="52" y="188"/>
                  <a:pt x="13" y="149"/>
                  <a:pt x="13" y="100"/>
                </a:cubicBezTo>
                <a:cubicBezTo>
                  <a:pt x="13" y="52"/>
                  <a:pt x="52" y="13"/>
                  <a:pt x="100" y="13"/>
                </a:cubicBezTo>
                <a:lnTo>
                  <a:pt x="100" y="18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1060;p51">
            <a:extLst>
              <a:ext uri="{FF2B5EF4-FFF2-40B4-BE49-F238E27FC236}">
                <a16:creationId xmlns:a16="http://schemas.microsoft.com/office/drawing/2014/main" id="{7EB89BFD-9D19-4899-9A7A-39C63883D3F1}"/>
              </a:ext>
            </a:extLst>
          </p:cNvPr>
          <p:cNvSpPr/>
          <p:nvPr/>
        </p:nvSpPr>
        <p:spPr>
          <a:xfrm>
            <a:off x="7927111" y="5195695"/>
            <a:ext cx="221705" cy="222436"/>
          </a:xfrm>
          <a:custGeom>
            <a:avLst/>
            <a:gdLst/>
            <a:ahLst/>
            <a:cxnLst/>
            <a:rect l="l" t="t" r="r" b="b"/>
            <a:pathLst>
              <a:path w="200" h="200" extrusionOk="0">
                <a:moveTo>
                  <a:pt x="100" y="12"/>
                </a:moveTo>
                <a:cubicBezTo>
                  <a:pt x="51" y="12"/>
                  <a:pt x="12" y="51"/>
                  <a:pt x="12" y="100"/>
                </a:cubicBezTo>
                <a:cubicBezTo>
                  <a:pt x="12" y="148"/>
                  <a:pt x="51" y="187"/>
                  <a:pt x="100" y="187"/>
                </a:cubicBezTo>
                <a:cubicBezTo>
                  <a:pt x="148" y="187"/>
                  <a:pt x="187" y="148"/>
                  <a:pt x="187" y="100"/>
                </a:cubicBezTo>
                <a:cubicBezTo>
                  <a:pt x="100" y="100"/>
                  <a:pt x="100" y="100"/>
                  <a:pt x="100" y="100"/>
                </a:cubicBezTo>
                <a:lnTo>
                  <a:pt x="100" y="12"/>
                </a:lnTo>
                <a:close/>
                <a:moveTo>
                  <a:pt x="0" y="100"/>
                </a:moveTo>
                <a:cubicBezTo>
                  <a:pt x="0" y="44"/>
                  <a:pt x="45" y="0"/>
                  <a:pt x="100" y="0"/>
                </a:cubicBezTo>
                <a:cubicBezTo>
                  <a:pt x="155" y="0"/>
                  <a:pt x="200" y="44"/>
                  <a:pt x="200" y="100"/>
                </a:cubicBezTo>
                <a:cubicBezTo>
                  <a:pt x="200" y="155"/>
                  <a:pt x="155" y="200"/>
                  <a:pt x="100" y="200"/>
                </a:cubicBezTo>
                <a:cubicBezTo>
                  <a:pt x="45" y="200"/>
                  <a:pt x="0" y="155"/>
                  <a:pt x="0" y="1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1053;p51">
            <a:extLst>
              <a:ext uri="{FF2B5EF4-FFF2-40B4-BE49-F238E27FC236}">
                <a16:creationId xmlns:a16="http://schemas.microsoft.com/office/drawing/2014/main" id="{A5FF06B4-BCFA-4DD1-960B-3EC0E4B47A86}"/>
              </a:ext>
            </a:extLst>
          </p:cNvPr>
          <p:cNvSpPr/>
          <p:nvPr/>
        </p:nvSpPr>
        <p:spPr>
          <a:xfrm>
            <a:off x="7621561" y="5195695"/>
            <a:ext cx="222436" cy="222436"/>
          </a:xfrm>
          <a:custGeom>
            <a:avLst/>
            <a:gdLst/>
            <a:ahLst/>
            <a:cxnLst/>
            <a:rect l="l" t="t" r="r" b="b"/>
            <a:pathLst>
              <a:path w="200" h="200" extrusionOk="0">
                <a:moveTo>
                  <a:pt x="100" y="200"/>
                </a:moveTo>
                <a:cubicBezTo>
                  <a:pt x="44" y="200"/>
                  <a:pt x="0" y="155"/>
                  <a:pt x="0" y="100"/>
                </a:cubicBezTo>
                <a:cubicBezTo>
                  <a:pt x="0" y="44"/>
                  <a:pt x="44" y="0"/>
                  <a:pt x="100" y="0"/>
                </a:cubicBezTo>
                <a:cubicBezTo>
                  <a:pt x="155" y="0"/>
                  <a:pt x="200" y="44"/>
                  <a:pt x="200" y="100"/>
                </a:cubicBezTo>
                <a:cubicBezTo>
                  <a:pt x="200" y="155"/>
                  <a:pt x="155" y="200"/>
                  <a:pt x="100" y="200"/>
                </a:cubicBezTo>
                <a:close/>
                <a:moveTo>
                  <a:pt x="100" y="187"/>
                </a:moveTo>
                <a:cubicBezTo>
                  <a:pt x="148" y="187"/>
                  <a:pt x="187" y="148"/>
                  <a:pt x="187" y="100"/>
                </a:cubicBezTo>
                <a:cubicBezTo>
                  <a:pt x="187" y="51"/>
                  <a:pt x="148" y="12"/>
                  <a:pt x="100" y="12"/>
                </a:cubicBezTo>
                <a:cubicBezTo>
                  <a:pt x="51" y="12"/>
                  <a:pt x="12" y="51"/>
                  <a:pt x="12" y="100"/>
                </a:cubicBezTo>
                <a:cubicBezTo>
                  <a:pt x="12" y="148"/>
                  <a:pt x="51" y="187"/>
                  <a:pt x="100" y="18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1054;p51">
            <a:extLst>
              <a:ext uri="{FF2B5EF4-FFF2-40B4-BE49-F238E27FC236}">
                <a16:creationId xmlns:a16="http://schemas.microsoft.com/office/drawing/2014/main" id="{23762016-0EDB-420E-90A1-8994E378D5C3}"/>
              </a:ext>
            </a:extLst>
          </p:cNvPr>
          <p:cNvSpPr/>
          <p:nvPr/>
        </p:nvSpPr>
        <p:spPr>
          <a:xfrm>
            <a:off x="8842300" y="5195726"/>
            <a:ext cx="221687" cy="2223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extBox 14">
            <a:extLst>
              <a:ext uri="{FF2B5EF4-FFF2-40B4-BE49-F238E27FC236}">
                <a16:creationId xmlns:a16="http://schemas.microsoft.com/office/drawing/2014/main" id="{B2529315-12A3-B32D-E31F-6B445E539053}"/>
              </a:ext>
            </a:extLst>
          </p:cNvPr>
          <p:cNvSpPr txBox="1"/>
          <p:nvPr/>
        </p:nvSpPr>
        <p:spPr>
          <a:xfrm>
            <a:off x="670550" y="366726"/>
            <a:ext cx="6903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>
                <a:solidFill>
                  <a:schemeClr val="tx2"/>
                </a:solidFill>
                <a:latin typeface="+mj-lt"/>
              </a:rPr>
              <a:t>4. VIKTIGSTE TILTAK, NESTE PERIODE</a:t>
            </a:r>
          </a:p>
        </p:txBody>
      </p:sp>
    </p:spTree>
    <p:extLst>
      <p:ext uri="{BB962C8B-B14F-4D97-AF65-F5344CB8AC3E}">
        <p14:creationId xmlns:p14="http://schemas.microsoft.com/office/powerpoint/2010/main" val="4100217347"/>
      </p:ext>
    </p:extLst>
  </p:cSld>
  <p:clrMapOvr>
    <a:masterClrMapping/>
  </p:clrMapOvr>
</p:sld>
</file>

<file path=ppt/theme/theme1.xml><?xml version="1.0" encoding="utf-8"?>
<a:theme xmlns:a="http://schemas.openxmlformats.org/drawingml/2006/main" name="Sluppen_PP-mal-og-eksempeler">
  <a:themeElements>
    <a:clrScheme name="Skaun kommune 1">
      <a:dk1>
        <a:srgbClr val="0B61BC"/>
      </a:dk1>
      <a:lt1>
        <a:sysClr val="window" lastClr="FFFFFF"/>
      </a:lt1>
      <a:dk2>
        <a:srgbClr val="414141"/>
      </a:dk2>
      <a:lt2>
        <a:srgbClr val="D8D9D7"/>
      </a:lt2>
      <a:accent1>
        <a:srgbClr val="C57E06"/>
      </a:accent1>
      <a:accent2>
        <a:srgbClr val="F8A009"/>
      </a:accent2>
      <a:accent3>
        <a:srgbClr val="B6002F"/>
      </a:accent3>
      <a:accent4>
        <a:srgbClr val="EF003F"/>
      </a:accent4>
      <a:accent5>
        <a:srgbClr val="18BA76"/>
      </a:accent5>
      <a:accent6>
        <a:srgbClr val="1AE595"/>
      </a:accent6>
      <a:hlink>
        <a:srgbClr val="0B61BC"/>
      </a:hlink>
      <a:folHlink>
        <a:srgbClr val="808080"/>
      </a:folHlink>
    </a:clrScheme>
    <a:fontScheme name="Ledels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kaun kommune PowerPoint mal 5.pptx" id="{2EEE4F9F-5739-4A91-AC7A-26586419D52C}" vid="{07D0EADE-422A-4BE8-9F12-D90518DEB72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10228B0D52A8841A12B56C73CE46338" ma:contentTypeVersion="4" ma:contentTypeDescription="Opprett et nytt dokument." ma:contentTypeScope="" ma:versionID="ee9d6edccdda409ababf2203697080df">
  <xsd:schema xmlns:xsd="http://www.w3.org/2001/XMLSchema" xmlns:xs="http://www.w3.org/2001/XMLSchema" xmlns:p="http://schemas.microsoft.com/office/2006/metadata/properties" xmlns:ns2="4c739fc2-ab73-4cf7-8f64-563ebbcb5c0a" targetNamespace="http://schemas.microsoft.com/office/2006/metadata/properties" ma:root="true" ma:fieldsID="dd9dbef46f5fc0b94e4bf9b35d599119" ns2:_="">
    <xsd:import namespace="4c739fc2-ab73-4cf7-8f64-563ebbcb5c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39fc2-ab73-4cf7-8f64-563ebbcb5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992685-6409-42BA-B2CA-EC46EAF5202B}">
  <ds:schemaRefs>
    <ds:schemaRef ds:uri="http://purl.org/dc/elements/1.1/"/>
    <ds:schemaRef ds:uri="http://schemas.microsoft.com/office/2006/metadata/properties"/>
    <ds:schemaRef ds:uri="http://purl.org/dc/dcmitype/"/>
    <ds:schemaRef ds:uri="http://purl.org/dc/terms/"/>
    <ds:schemaRef ds:uri="http://www.w3.org/XML/1998/namespace"/>
    <ds:schemaRef ds:uri="http://schemas.microsoft.com/office/2006/documentManagement/types"/>
    <ds:schemaRef ds:uri="8b53a1c3-8147-47b3-9d56-83df0bb9459e"/>
    <ds:schemaRef ds:uri="http://schemas.microsoft.com/office/infopath/2007/PartnerControls"/>
    <ds:schemaRef ds:uri="http://schemas.openxmlformats.org/package/2006/metadata/core-properties"/>
    <ds:schemaRef ds:uri="d1db76b3-0950-404b-a914-516fc8b04993"/>
  </ds:schemaRefs>
</ds:datastoreItem>
</file>

<file path=customXml/itemProps2.xml><?xml version="1.0" encoding="utf-8"?>
<ds:datastoreItem xmlns:ds="http://schemas.openxmlformats.org/officeDocument/2006/customXml" ds:itemID="{3036027A-8A67-4ED0-A37F-D6D8981962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46FE30-81A1-466A-928D-F7AB424576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739fc2-ab73-4cf7-8f64-563ebbcb5c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Skaun kommune PowerPoint mal 5</Template>
  <TotalTime>643</TotalTime>
  <Words>644</Words>
  <Application>Microsoft Office PowerPoint</Application>
  <PresentationFormat>Skjermfremvisning (16:9)</PresentationFormat>
  <Paragraphs>160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Garamond</vt:lpstr>
      <vt:lpstr>Lucida Grande</vt:lpstr>
      <vt:lpstr>Palatino Linotype</vt:lpstr>
      <vt:lpstr>Sluppen_PP-mal-og-eksempeler</vt:lpstr>
      <vt:lpstr>Styringsgruppemøte – status og beslutningspunkter</vt:lpstr>
      <vt:lpstr>Fast agenda:</vt:lpstr>
      <vt:lpstr>PowerPoint-presentasjon</vt:lpstr>
      <vt:lpstr>Prosjektet må ta stilling til energisystem</vt:lpstr>
      <vt:lpstr>Prosjektet må ta stilling til entreprisestrategi </vt:lpstr>
      <vt:lpstr>Prosjektet må ta stilling til tildelingskriterier</vt:lpstr>
      <vt:lpstr>Prosjektet må ta stilling til driftsbygning</vt:lpstr>
      <vt:lpstr>PowerPoint-presentasjon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 for felles oppfølging av prosjekter og initiativ</dc:title>
  <dc:creator>Anniken Hastadklev</dc:creator>
  <cp:lastModifiedBy>Ronja Eline Kåveland</cp:lastModifiedBy>
  <cp:revision>3</cp:revision>
  <dcterms:created xsi:type="dcterms:W3CDTF">2023-11-24T08:28:06Z</dcterms:created>
  <dcterms:modified xsi:type="dcterms:W3CDTF">2024-01-02T11:37:05Z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0x010100510228B0D52A8841A12B56C73CE46338</vt:lpwstr>
  </property>
</Properties>
</file>